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1" r:id="rId2"/>
    <p:sldId id="485" r:id="rId3"/>
    <p:sldId id="484" r:id="rId4"/>
    <p:sldId id="48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54848"/>
    <a:srgbClr val="CCCC33"/>
    <a:srgbClr val="ABC900"/>
    <a:srgbClr val="99CC33"/>
    <a:srgbClr val="A9D159"/>
    <a:srgbClr val="FFFFFF"/>
    <a:srgbClr val="E4A343"/>
    <a:srgbClr val="CC9966"/>
    <a:srgbClr val="985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15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5356A13F-5A94-4468-8694-64110821A7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450E6D96-6680-4BE9-AF71-AD095C4E9F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F7CB48A-52B1-4D85-BBDA-D8E95C64B02D}"/>
              </a:ext>
            </a:extLst>
          </p:cNvPr>
          <p:cNvGrpSpPr/>
          <p:nvPr/>
        </p:nvGrpSpPr>
        <p:grpSpPr>
          <a:xfrm>
            <a:off x="468457" y="1127826"/>
            <a:ext cx="807231" cy="807231"/>
            <a:chOff x="468457" y="1127826"/>
            <a:chExt cx="1138689" cy="1138689"/>
          </a:xfrm>
        </p:grpSpPr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99D1A8F-D771-4802-8280-EB0E793255C9}"/>
                </a:ext>
              </a:extLst>
            </p:cNvPr>
            <p:cNvSpPr/>
            <p:nvPr/>
          </p:nvSpPr>
          <p:spPr>
            <a:xfrm>
              <a:off x="468457" y="1127826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EB1A7903-8E5D-42D6-AE8A-2F600D3E3986}"/>
                </a:ext>
              </a:extLst>
            </p:cNvPr>
            <p:cNvSpPr/>
            <p:nvPr/>
          </p:nvSpPr>
          <p:spPr>
            <a:xfrm>
              <a:off x="848020" y="1127826"/>
              <a:ext cx="379563" cy="3795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2F87837A-EC02-4B03-9A37-DB59B88381AC}"/>
                </a:ext>
              </a:extLst>
            </p:cNvPr>
            <p:cNvSpPr/>
            <p:nvPr/>
          </p:nvSpPr>
          <p:spPr>
            <a:xfrm>
              <a:off x="1227583" y="1127826"/>
              <a:ext cx="379563" cy="37956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DAD1E4B8-57FB-4F4A-93E6-0B12A33C37DD}"/>
                </a:ext>
              </a:extLst>
            </p:cNvPr>
            <p:cNvSpPr/>
            <p:nvPr/>
          </p:nvSpPr>
          <p:spPr>
            <a:xfrm>
              <a:off x="468457" y="1507389"/>
              <a:ext cx="379563" cy="37956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6CE01C56-F538-4591-A8EC-400B1E6D6630}"/>
                </a:ext>
              </a:extLst>
            </p:cNvPr>
            <p:cNvSpPr/>
            <p:nvPr/>
          </p:nvSpPr>
          <p:spPr>
            <a:xfrm>
              <a:off x="848020" y="1507389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817458CA-3ED8-48CD-85C7-49AE21D9BDA2}"/>
                </a:ext>
              </a:extLst>
            </p:cNvPr>
            <p:cNvSpPr/>
            <p:nvPr/>
          </p:nvSpPr>
          <p:spPr>
            <a:xfrm>
              <a:off x="1227583" y="1507389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9B396D6D-17DC-44F2-8BB8-99ACCB60361A}"/>
                </a:ext>
              </a:extLst>
            </p:cNvPr>
            <p:cNvSpPr/>
            <p:nvPr/>
          </p:nvSpPr>
          <p:spPr>
            <a:xfrm>
              <a:off x="468457" y="1886952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B7B0C30D-8586-4EBB-8D99-9DB50AAE50DA}"/>
                </a:ext>
              </a:extLst>
            </p:cNvPr>
            <p:cNvSpPr/>
            <p:nvPr/>
          </p:nvSpPr>
          <p:spPr>
            <a:xfrm>
              <a:off x="848020" y="1886952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C116E94E-AF3E-4677-B7DB-3441D18E0208}"/>
                </a:ext>
              </a:extLst>
            </p:cNvPr>
            <p:cNvSpPr/>
            <p:nvPr/>
          </p:nvSpPr>
          <p:spPr>
            <a:xfrm>
              <a:off x="1227583" y="1886952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4A31DB1C-2650-41C3-B9C3-2E725B2EDC9A}"/>
              </a:ext>
            </a:extLst>
          </p:cNvPr>
          <p:cNvGrpSpPr/>
          <p:nvPr/>
        </p:nvGrpSpPr>
        <p:grpSpPr>
          <a:xfrm>
            <a:off x="468457" y="2422961"/>
            <a:ext cx="807231" cy="807231"/>
            <a:chOff x="468457" y="2646078"/>
            <a:chExt cx="1138689" cy="1138689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4D08B199-0816-4F7E-BB86-DBD4269CD4F3}"/>
                </a:ext>
              </a:extLst>
            </p:cNvPr>
            <p:cNvSpPr/>
            <p:nvPr/>
          </p:nvSpPr>
          <p:spPr>
            <a:xfrm>
              <a:off x="468457" y="2646078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531C0517-7359-4885-A2EF-436907F33DAE}"/>
                </a:ext>
              </a:extLst>
            </p:cNvPr>
            <p:cNvSpPr/>
            <p:nvPr/>
          </p:nvSpPr>
          <p:spPr>
            <a:xfrm>
              <a:off x="848020" y="2646078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8301F3CF-D528-4030-AFED-0AD56035BE50}"/>
                </a:ext>
              </a:extLst>
            </p:cNvPr>
            <p:cNvSpPr/>
            <p:nvPr/>
          </p:nvSpPr>
          <p:spPr>
            <a:xfrm>
              <a:off x="1227583" y="2646078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D228ADE1-466E-4493-8420-7B9E8B36CA08}"/>
                </a:ext>
              </a:extLst>
            </p:cNvPr>
            <p:cNvSpPr/>
            <p:nvPr/>
          </p:nvSpPr>
          <p:spPr>
            <a:xfrm>
              <a:off x="468457" y="3025641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8811D2E4-A1A7-4C35-A5C5-E11F741ADD53}"/>
                </a:ext>
              </a:extLst>
            </p:cNvPr>
            <p:cNvSpPr/>
            <p:nvPr/>
          </p:nvSpPr>
          <p:spPr>
            <a:xfrm>
              <a:off x="848020" y="3025641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AD259933-E76C-4728-9618-1A6F765B3AEB}"/>
                </a:ext>
              </a:extLst>
            </p:cNvPr>
            <p:cNvSpPr/>
            <p:nvPr/>
          </p:nvSpPr>
          <p:spPr>
            <a:xfrm>
              <a:off x="1227583" y="3025641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F5E7FECD-5DA5-46EC-9A8A-E5ABA19B6BC3}"/>
                </a:ext>
              </a:extLst>
            </p:cNvPr>
            <p:cNvSpPr/>
            <p:nvPr/>
          </p:nvSpPr>
          <p:spPr>
            <a:xfrm>
              <a:off x="468457" y="3405204"/>
              <a:ext cx="379563" cy="3795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37724E03-D5EA-4A0A-A9D0-48F533483789}"/>
                </a:ext>
              </a:extLst>
            </p:cNvPr>
            <p:cNvSpPr/>
            <p:nvPr/>
          </p:nvSpPr>
          <p:spPr>
            <a:xfrm>
              <a:off x="848020" y="3405204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27F669D8-F12E-4E85-8CBA-2BC544FBBB99}"/>
                </a:ext>
              </a:extLst>
            </p:cNvPr>
            <p:cNvSpPr/>
            <p:nvPr/>
          </p:nvSpPr>
          <p:spPr>
            <a:xfrm>
              <a:off x="1227583" y="3405204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36471F7A-148B-4EAB-B994-B5E42A939E7C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重ねるだけで使えるモザイク図形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8A9B4D2-032A-47CE-8919-64FEF8A16981}"/>
              </a:ext>
            </a:extLst>
          </p:cNvPr>
          <p:cNvGrpSpPr/>
          <p:nvPr/>
        </p:nvGrpSpPr>
        <p:grpSpPr>
          <a:xfrm>
            <a:off x="3560050" y="1127826"/>
            <a:ext cx="807231" cy="807231"/>
            <a:chOff x="1944832" y="1127826"/>
            <a:chExt cx="1138689" cy="1138689"/>
          </a:xfrm>
        </p:grpSpPr>
        <p:sp>
          <p:nvSpPr>
            <p:cNvPr id="488" name="正方形/長方形 487">
              <a:extLst>
                <a:ext uri="{FF2B5EF4-FFF2-40B4-BE49-F238E27FC236}">
                  <a16:creationId xmlns:a16="http://schemas.microsoft.com/office/drawing/2014/main" id="{CFF493A1-20F6-45A0-BF63-EABA19234076}"/>
                </a:ext>
              </a:extLst>
            </p:cNvPr>
            <p:cNvSpPr/>
            <p:nvPr/>
          </p:nvSpPr>
          <p:spPr>
            <a:xfrm>
              <a:off x="1944832" y="1127826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0BCDCBA3-32F7-4D25-91B4-BE2469DDC1F4}"/>
                </a:ext>
              </a:extLst>
            </p:cNvPr>
            <p:cNvSpPr/>
            <p:nvPr/>
          </p:nvSpPr>
          <p:spPr>
            <a:xfrm>
              <a:off x="2324395" y="1127826"/>
              <a:ext cx="379563" cy="379563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C5FBDF90-A3E1-44C6-B1D3-9FE8FBF2810E}"/>
                </a:ext>
              </a:extLst>
            </p:cNvPr>
            <p:cNvSpPr/>
            <p:nvPr/>
          </p:nvSpPr>
          <p:spPr>
            <a:xfrm>
              <a:off x="2703958" y="1127826"/>
              <a:ext cx="379563" cy="379563"/>
            </a:xfrm>
            <a:prstGeom prst="rect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B31415F6-6B8C-4D15-93F4-904681F49F2F}"/>
                </a:ext>
              </a:extLst>
            </p:cNvPr>
            <p:cNvSpPr/>
            <p:nvPr/>
          </p:nvSpPr>
          <p:spPr>
            <a:xfrm>
              <a:off x="1944832" y="1507389"/>
              <a:ext cx="379563" cy="379563"/>
            </a:xfrm>
            <a:prstGeom prst="rect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正方形/長方形 491">
              <a:extLst>
                <a:ext uri="{FF2B5EF4-FFF2-40B4-BE49-F238E27FC236}">
                  <a16:creationId xmlns:a16="http://schemas.microsoft.com/office/drawing/2014/main" id="{4E03061D-24B5-44CE-8289-DE0FD6726B6C}"/>
                </a:ext>
              </a:extLst>
            </p:cNvPr>
            <p:cNvSpPr/>
            <p:nvPr/>
          </p:nvSpPr>
          <p:spPr>
            <a:xfrm>
              <a:off x="2324395" y="1507389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正方形/長方形 492">
              <a:extLst>
                <a:ext uri="{FF2B5EF4-FFF2-40B4-BE49-F238E27FC236}">
                  <a16:creationId xmlns:a16="http://schemas.microsoft.com/office/drawing/2014/main" id="{D92B8C0E-D0A3-4500-8908-E9C168039EAB}"/>
                </a:ext>
              </a:extLst>
            </p:cNvPr>
            <p:cNvSpPr/>
            <p:nvPr/>
          </p:nvSpPr>
          <p:spPr>
            <a:xfrm>
              <a:off x="2703958" y="1507389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正方形/長方形 493">
              <a:extLst>
                <a:ext uri="{FF2B5EF4-FFF2-40B4-BE49-F238E27FC236}">
                  <a16:creationId xmlns:a16="http://schemas.microsoft.com/office/drawing/2014/main" id="{2F6A33C9-EEC1-405F-81E3-E7144078BAED}"/>
                </a:ext>
              </a:extLst>
            </p:cNvPr>
            <p:cNvSpPr/>
            <p:nvPr/>
          </p:nvSpPr>
          <p:spPr>
            <a:xfrm>
              <a:off x="1944832" y="1886952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9A9B729D-02FB-4AC4-8FB6-5C986370FF22}"/>
                </a:ext>
              </a:extLst>
            </p:cNvPr>
            <p:cNvSpPr/>
            <p:nvPr/>
          </p:nvSpPr>
          <p:spPr>
            <a:xfrm>
              <a:off x="2324395" y="1886952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正方形/長方形 495">
              <a:extLst>
                <a:ext uri="{FF2B5EF4-FFF2-40B4-BE49-F238E27FC236}">
                  <a16:creationId xmlns:a16="http://schemas.microsoft.com/office/drawing/2014/main" id="{4B30BE87-6E36-42E7-A7BB-D416957A272D}"/>
                </a:ext>
              </a:extLst>
            </p:cNvPr>
            <p:cNvSpPr/>
            <p:nvPr/>
          </p:nvSpPr>
          <p:spPr>
            <a:xfrm>
              <a:off x="2703958" y="1886952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E777C0-433E-4CA7-B295-839B989B7378}"/>
              </a:ext>
            </a:extLst>
          </p:cNvPr>
          <p:cNvGrpSpPr/>
          <p:nvPr/>
        </p:nvGrpSpPr>
        <p:grpSpPr>
          <a:xfrm>
            <a:off x="3560050" y="2422961"/>
            <a:ext cx="807231" cy="807231"/>
            <a:chOff x="1944832" y="2646078"/>
            <a:chExt cx="1138689" cy="1138689"/>
          </a:xfrm>
        </p:grpSpPr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8903CE16-8E6F-4AB6-9EAE-EF38B7F44218}"/>
                </a:ext>
              </a:extLst>
            </p:cNvPr>
            <p:cNvSpPr/>
            <p:nvPr/>
          </p:nvSpPr>
          <p:spPr>
            <a:xfrm>
              <a:off x="1944832" y="2646078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15F38E42-33A1-46BE-B4A8-6C5D0A490F2A}"/>
                </a:ext>
              </a:extLst>
            </p:cNvPr>
            <p:cNvSpPr/>
            <p:nvPr/>
          </p:nvSpPr>
          <p:spPr>
            <a:xfrm>
              <a:off x="2324395" y="2646078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7B69D0D7-07B7-4070-A9EE-639023EEDACF}"/>
                </a:ext>
              </a:extLst>
            </p:cNvPr>
            <p:cNvSpPr/>
            <p:nvPr/>
          </p:nvSpPr>
          <p:spPr>
            <a:xfrm>
              <a:off x="2703958" y="2646078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正方形/長方形 499">
              <a:extLst>
                <a:ext uri="{FF2B5EF4-FFF2-40B4-BE49-F238E27FC236}">
                  <a16:creationId xmlns:a16="http://schemas.microsoft.com/office/drawing/2014/main" id="{188124F9-FEFE-48D7-B46E-93EB2105C57B}"/>
                </a:ext>
              </a:extLst>
            </p:cNvPr>
            <p:cNvSpPr/>
            <p:nvPr/>
          </p:nvSpPr>
          <p:spPr>
            <a:xfrm>
              <a:off x="1944832" y="3025641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正方形/長方形 500">
              <a:extLst>
                <a:ext uri="{FF2B5EF4-FFF2-40B4-BE49-F238E27FC236}">
                  <a16:creationId xmlns:a16="http://schemas.microsoft.com/office/drawing/2014/main" id="{EBA1A12B-DA74-4101-820A-947DB0BCD3E2}"/>
                </a:ext>
              </a:extLst>
            </p:cNvPr>
            <p:cNvSpPr/>
            <p:nvPr/>
          </p:nvSpPr>
          <p:spPr>
            <a:xfrm>
              <a:off x="2324395" y="3025641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8BF67634-CC55-4269-8660-32B27BC1F200}"/>
                </a:ext>
              </a:extLst>
            </p:cNvPr>
            <p:cNvSpPr/>
            <p:nvPr/>
          </p:nvSpPr>
          <p:spPr>
            <a:xfrm>
              <a:off x="2703958" y="3025641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正方形/長方形 502">
              <a:extLst>
                <a:ext uri="{FF2B5EF4-FFF2-40B4-BE49-F238E27FC236}">
                  <a16:creationId xmlns:a16="http://schemas.microsoft.com/office/drawing/2014/main" id="{3AB0635D-037F-44E9-AD3D-783772683585}"/>
                </a:ext>
              </a:extLst>
            </p:cNvPr>
            <p:cNvSpPr/>
            <p:nvPr/>
          </p:nvSpPr>
          <p:spPr>
            <a:xfrm>
              <a:off x="1944832" y="3405204"/>
              <a:ext cx="379563" cy="37956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正方形/長方形 503">
              <a:extLst>
                <a:ext uri="{FF2B5EF4-FFF2-40B4-BE49-F238E27FC236}">
                  <a16:creationId xmlns:a16="http://schemas.microsoft.com/office/drawing/2014/main" id="{C1763D36-EC77-4A18-A9D8-BFCF041BF7BD}"/>
                </a:ext>
              </a:extLst>
            </p:cNvPr>
            <p:cNvSpPr/>
            <p:nvPr/>
          </p:nvSpPr>
          <p:spPr>
            <a:xfrm>
              <a:off x="2324395" y="3405204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正方形/長方形 504">
              <a:extLst>
                <a:ext uri="{FF2B5EF4-FFF2-40B4-BE49-F238E27FC236}">
                  <a16:creationId xmlns:a16="http://schemas.microsoft.com/office/drawing/2014/main" id="{6CF959E1-9DD2-46AC-8D9E-64A49ADD2F81}"/>
                </a:ext>
              </a:extLst>
            </p:cNvPr>
            <p:cNvSpPr/>
            <p:nvPr/>
          </p:nvSpPr>
          <p:spPr>
            <a:xfrm>
              <a:off x="2703958" y="3405204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E00A8267-B1E6-4056-9761-E7C6BF20E457}"/>
              </a:ext>
            </a:extLst>
          </p:cNvPr>
          <p:cNvGrpSpPr/>
          <p:nvPr/>
        </p:nvGrpSpPr>
        <p:grpSpPr>
          <a:xfrm>
            <a:off x="6710917" y="1127826"/>
            <a:ext cx="807231" cy="807231"/>
            <a:chOff x="6710917" y="1127826"/>
            <a:chExt cx="807231" cy="807231"/>
          </a:xfrm>
        </p:grpSpPr>
        <p:sp>
          <p:nvSpPr>
            <p:cNvPr id="506" name="正方形/長方形 505">
              <a:extLst>
                <a:ext uri="{FF2B5EF4-FFF2-40B4-BE49-F238E27FC236}">
                  <a16:creationId xmlns:a16="http://schemas.microsoft.com/office/drawing/2014/main" id="{56B706B1-CF95-4000-8ADD-85DF2EAA6B57}"/>
                </a:ext>
              </a:extLst>
            </p:cNvPr>
            <p:cNvSpPr/>
            <p:nvPr/>
          </p:nvSpPr>
          <p:spPr>
            <a:xfrm>
              <a:off x="6710917" y="112782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C68CA80E-7B20-4E70-89AC-A100AC70E0C1}"/>
                </a:ext>
              </a:extLst>
            </p:cNvPr>
            <p:cNvSpPr/>
            <p:nvPr/>
          </p:nvSpPr>
          <p:spPr>
            <a:xfrm>
              <a:off x="6979994" y="1127826"/>
              <a:ext cx="269077" cy="269077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正方形/長方形 507">
              <a:extLst>
                <a:ext uri="{FF2B5EF4-FFF2-40B4-BE49-F238E27FC236}">
                  <a16:creationId xmlns:a16="http://schemas.microsoft.com/office/drawing/2014/main" id="{9ABBB27F-7F53-4FCB-91E1-C1B0562210F6}"/>
                </a:ext>
              </a:extLst>
            </p:cNvPr>
            <p:cNvSpPr/>
            <p:nvPr/>
          </p:nvSpPr>
          <p:spPr>
            <a:xfrm>
              <a:off x="7249071" y="1127826"/>
              <a:ext cx="269077" cy="269077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正方形/長方形 508">
              <a:extLst>
                <a:ext uri="{FF2B5EF4-FFF2-40B4-BE49-F238E27FC236}">
                  <a16:creationId xmlns:a16="http://schemas.microsoft.com/office/drawing/2014/main" id="{DC72EB74-B9A1-47E3-A629-E698977ABE20}"/>
                </a:ext>
              </a:extLst>
            </p:cNvPr>
            <p:cNvSpPr/>
            <p:nvPr/>
          </p:nvSpPr>
          <p:spPr>
            <a:xfrm>
              <a:off x="6710917" y="1396903"/>
              <a:ext cx="269077" cy="269077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正方形/長方形 509">
              <a:extLst>
                <a:ext uri="{FF2B5EF4-FFF2-40B4-BE49-F238E27FC236}">
                  <a16:creationId xmlns:a16="http://schemas.microsoft.com/office/drawing/2014/main" id="{9A415061-C37F-40AC-A3A6-CDD58B06B0E4}"/>
                </a:ext>
              </a:extLst>
            </p:cNvPr>
            <p:cNvSpPr/>
            <p:nvPr/>
          </p:nvSpPr>
          <p:spPr>
            <a:xfrm>
              <a:off x="6979994" y="139690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正方形/長方形 510">
              <a:extLst>
                <a:ext uri="{FF2B5EF4-FFF2-40B4-BE49-F238E27FC236}">
                  <a16:creationId xmlns:a16="http://schemas.microsoft.com/office/drawing/2014/main" id="{E174CFBA-499E-46C7-BE8B-C8DE02277F25}"/>
                </a:ext>
              </a:extLst>
            </p:cNvPr>
            <p:cNvSpPr/>
            <p:nvPr/>
          </p:nvSpPr>
          <p:spPr>
            <a:xfrm>
              <a:off x="7249071" y="139690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4BD8E2B0-F7DB-4483-B8D9-CE437C76EBE4}"/>
                </a:ext>
              </a:extLst>
            </p:cNvPr>
            <p:cNvSpPr/>
            <p:nvPr/>
          </p:nvSpPr>
          <p:spPr>
            <a:xfrm>
              <a:off x="6710917" y="166598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正方形/長方形 512">
              <a:extLst>
                <a:ext uri="{FF2B5EF4-FFF2-40B4-BE49-F238E27FC236}">
                  <a16:creationId xmlns:a16="http://schemas.microsoft.com/office/drawing/2014/main" id="{0A7300E6-90B6-47B5-B2E7-688483D3E9EE}"/>
                </a:ext>
              </a:extLst>
            </p:cNvPr>
            <p:cNvSpPr/>
            <p:nvPr/>
          </p:nvSpPr>
          <p:spPr>
            <a:xfrm>
              <a:off x="6979994" y="166598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正方形/長方形 513">
              <a:extLst>
                <a:ext uri="{FF2B5EF4-FFF2-40B4-BE49-F238E27FC236}">
                  <a16:creationId xmlns:a16="http://schemas.microsoft.com/office/drawing/2014/main" id="{F046C532-CB73-476E-8162-C07BE1336C63}"/>
                </a:ext>
              </a:extLst>
            </p:cNvPr>
            <p:cNvSpPr/>
            <p:nvPr/>
          </p:nvSpPr>
          <p:spPr>
            <a:xfrm>
              <a:off x="7249071" y="166598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C0408FC4-DEFF-43CE-84A7-C4F74F43A086}"/>
              </a:ext>
            </a:extLst>
          </p:cNvPr>
          <p:cNvGrpSpPr/>
          <p:nvPr/>
        </p:nvGrpSpPr>
        <p:grpSpPr>
          <a:xfrm>
            <a:off x="6710917" y="2422961"/>
            <a:ext cx="807231" cy="807231"/>
            <a:chOff x="6710917" y="2422961"/>
            <a:chExt cx="807231" cy="807231"/>
          </a:xfrm>
        </p:grpSpPr>
        <p:sp>
          <p:nvSpPr>
            <p:cNvPr id="515" name="正方形/長方形 514">
              <a:extLst>
                <a:ext uri="{FF2B5EF4-FFF2-40B4-BE49-F238E27FC236}">
                  <a16:creationId xmlns:a16="http://schemas.microsoft.com/office/drawing/2014/main" id="{64D381F0-A7EA-4C55-BA28-3F5D91213E78}"/>
                </a:ext>
              </a:extLst>
            </p:cNvPr>
            <p:cNvSpPr/>
            <p:nvPr/>
          </p:nvSpPr>
          <p:spPr>
            <a:xfrm>
              <a:off x="6710917" y="242296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正方形/長方形 515">
              <a:extLst>
                <a:ext uri="{FF2B5EF4-FFF2-40B4-BE49-F238E27FC236}">
                  <a16:creationId xmlns:a16="http://schemas.microsoft.com/office/drawing/2014/main" id="{B8D6BE79-5790-407A-84CA-D5C9259AEAF3}"/>
                </a:ext>
              </a:extLst>
            </p:cNvPr>
            <p:cNvSpPr/>
            <p:nvPr/>
          </p:nvSpPr>
          <p:spPr>
            <a:xfrm>
              <a:off x="6979994" y="242296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D88994FA-9381-4DA4-9005-E9D54E30B9F0}"/>
                </a:ext>
              </a:extLst>
            </p:cNvPr>
            <p:cNvSpPr/>
            <p:nvPr/>
          </p:nvSpPr>
          <p:spPr>
            <a:xfrm>
              <a:off x="7249071" y="242296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正方形/長方形 517">
              <a:extLst>
                <a:ext uri="{FF2B5EF4-FFF2-40B4-BE49-F238E27FC236}">
                  <a16:creationId xmlns:a16="http://schemas.microsoft.com/office/drawing/2014/main" id="{545E0E3F-EBD0-4FF7-82D4-73D607281CBA}"/>
                </a:ext>
              </a:extLst>
            </p:cNvPr>
            <p:cNvSpPr/>
            <p:nvPr/>
          </p:nvSpPr>
          <p:spPr>
            <a:xfrm>
              <a:off x="6710917" y="269203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正方形/長方形 518">
              <a:extLst>
                <a:ext uri="{FF2B5EF4-FFF2-40B4-BE49-F238E27FC236}">
                  <a16:creationId xmlns:a16="http://schemas.microsoft.com/office/drawing/2014/main" id="{960C578E-2FEE-43F8-87A2-C4BD98323425}"/>
                </a:ext>
              </a:extLst>
            </p:cNvPr>
            <p:cNvSpPr/>
            <p:nvPr/>
          </p:nvSpPr>
          <p:spPr>
            <a:xfrm>
              <a:off x="6979994" y="269203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正方形/長方形 519">
              <a:extLst>
                <a:ext uri="{FF2B5EF4-FFF2-40B4-BE49-F238E27FC236}">
                  <a16:creationId xmlns:a16="http://schemas.microsoft.com/office/drawing/2014/main" id="{530C56BA-3DF0-490E-B238-B510EA510F7C}"/>
                </a:ext>
              </a:extLst>
            </p:cNvPr>
            <p:cNvSpPr/>
            <p:nvPr/>
          </p:nvSpPr>
          <p:spPr>
            <a:xfrm>
              <a:off x="7249071" y="269203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正方形/長方形 520">
              <a:extLst>
                <a:ext uri="{FF2B5EF4-FFF2-40B4-BE49-F238E27FC236}">
                  <a16:creationId xmlns:a16="http://schemas.microsoft.com/office/drawing/2014/main" id="{EE23D1A8-2019-4303-AE36-6169FF8BCE9D}"/>
                </a:ext>
              </a:extLst>
            </p:cNvPr>
            <p:cNvSpPr/>
            <p:nvPr/>
          </p:nvSpPr>
          <p:spPr>
            <a:xfrm>
              <a:off x="6710917" y="296111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正方形/長方形 521">
              <a:extLst>
                <a:ext uri="{FF2B5EF4-FFF2-40B4-BE49-F238E27FC236}">
                  <a16:creationId xmlns:a16="http://schemas.microsoft.com/office/drawing/2014/main" id="{747B2C08-31BE-4075-BD5D-E3391D930A58}"/>
                </a:ext>
              </a:extLst>
            </p:cNvPr>
            <p:cNvSpPr/>
            <p:nvPr/>
          </p:nvSpPr>
          <p:spPr>
            <a:xfrm>
              <a:off x="6979994" y="296111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正方形/長方形 522">
              <a:extLst>
                <a:ext uri="{FF2B5EF4-FFF2-40B4-BE49-F238E27FC236}">
                  <a16:creationId xmlns:a16="http://schemas.microsoft.com/office/drawing/2014/main" id="{E26D6B75-F33A-44AC-90E6-164D2404EB4F}"/>
                </a:ext>
              </a:extLst>
            </p:cNvPr>
            <p:cNvSpPr/>
            <p:nvPr/>
          </p:nvSpPr>
          <p:spPr>
            <a:xfrm>
              <a:off x="7249071" y="296111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E674CAFF-E492-427D-808B-6C8CBDEDB729}"/>
              </a:ext>
            </a:extLst>
          </p:cNvPr>
          <p:cNvGrpSpPr/>
          <p:nvPr/>
        </p:nvGrpSpPr>
        <p:grpSpPr>
          <a:xfrm>
            <a:off x="7747817" y="1127826"/>
            <a:ext cx="1617518" cy="807231"/>
            <a:chOff x="7747817" y="1127826"/>
            <a:chExt cx="1617518" cy="807231"/>
          </a:xfrm>
        </p:grpSpPr>
        <p:sp>
          <p:nvSpPr>
            <p:cNvPr id="560" name="正方形/長方形 559">
              <a:extLst>
                <a:ext uri="{FF2B5EF4-FFF2-40B4-BE49-F238E27FC236}">
                  <a16:creationId xmlns:a16="http://schemas.microsoft.com/office/drawing/2014/main" id="{4A177578-60B6-4B6F-8BCE-D7923404E986}"/>
                </a:ext>
              </a:extLst>
            </p:cNvPr>
            <p:cNvSpPr/>
            <p:nvPr/>
          </p:nvSpPr>
          <p:spPr>
            <a:xfrm>
              <a:off x="7747817" y="112782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正方形/長方形 560">
              <a:extLst>
                <a:ext uri="{FF2B5EF4-FFF2-40B4-BE49-F238E27FC236}">
                  <a16:creationId xmlns:a16="http://schemas.microsoft.com/office/drawing/2014/main" id="{EE883697-3B67-4503-8855-8128D2E9CA47}"/>
                </a:ext>
              </a:extLst>
            </p:cNvPr>
            <p:cNvSpPr/>
            <p:nvPr/>
          </p:nvSpPr>
          <p:spPr>
            <a:xfrm>
              <a:off x="8016894" y="1127826"/>
              <a:ext cx="269077" cy="269077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正方形/長方形 561">
              <a:extLst>
                <a:ext uri="{FF2B5EF4-FFF2-40B4-BE49-F238E27FC236}">
                  <a16:creationId xmlns:a16="http://schemas.microsoft.com/office/drawing/2014/main" id="{673077EC-5D7E-40B5-8E3D-686E16B2ACB3}"/>
                </a:ext>
              </a:extLst>
            </p:cNvPr>
            <p:cNvSpPr/>
            <p:nvPr/>
          </p:nvSpPr>
          <p:spPr>
            <a:xfrm>
              <a:off x="8285971" y="1127826"/>
              <a:ext cx="269077" cy="269077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AA964F51-D883-45E6-BB75-2D613E4C387D}"/>
                </a:ext>
              </a:extLst>
            </p:cNvPr>
            <p:cNvSpPr/>
            <p:nvPr/>
          </p:nvSpPr>
          <p:spPr>
            <a:xfrm>
              <a:off x="7747817" y="1396903"/>
              <a:ext cx="269077" cy="269077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正方形/長方形 563">
              <a:extLst>
                <a:ext uri="{FF2B5EF4-FFF2-40B4-BE49-F238E27FC236}">
                  <a16:creationId xmlns:a16="http://schemas.microsoft.com/office/drawing/2014/main" id="{65CBEA17-FFC8-4905-AE79-E3C074701419}"/>
                </a:ext>
              </a:extLst>
            </p:cNvPr>
            <p:cNvSpPr/>
            <p:nvPr/>
          </p:nvSpPr>
          <p:spPr>
            <a:xfrm>
              <a:off x="8016894" y="139690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正方形/長方形 564">
              <a:extLst>
                <a:ext uri="{FF2B5EF4-FFF2-40B4-BE49-F238E27FC236}">
                  <a16:creationId xmlns:a16="http://schemas.microsoft.com/office/drawing/2014/main" id="{0AAE718E-7802-44B3-B3FA-113E19145803}"/>
                </a:ext>
              </a:extLst>
            </p:cNvPr>
            <p:cNvSpPr/>
            <p:nvPr/>
          </p:nvSpPr>
          <p:spPr>
            <a:xfrm>
              <a:off x="8285971" y="139690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正方形/長方形 565">
              <a:extLst>
                <a:ext uri="{FF2B5EF4-FFF2-40B4-BE49-F238E27FC236}">
                  <a16:creationId xmlns:a16="http://schemas.microsoft.com/office/drawing/2014/main" id="{00603E95-BC64-4C4C-8225-75333660CB65}"/>
                </a:ext>
              </a:extLst>
            </p:cNvPr>
            <p:cNvSpPr/>
            <p:nvPr/>
          </p:nvSpPr>
          <p:spPr>
            <a:xfrm>
              <a:off x="7747817" y="166598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正方形/長方形 566">
              <a:extLst>
                <a:ext uri="{FF2B5EF4-FFF2-40B4-BE49-F238E27FC236}">
                  <a16:creationId xmlns:a16="http://schemas.microsoft.com/office/drawing/2014/main" id="{0B653378-7F91-421E-BBC4-249043AE15D3}"/>
                </a:ext>
              </a:extLst>
            </p:cNvPr>
            <p:cNvSpPr/>
            <p:nvPr/>
          </p:nvSpPr>
          <p:spPr>
            <a:xfrm>
              <a:off x="8016894" y="166598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828A7285-D5A3-4EB6-AA96-256A6C9C116B}"/>
                </a:ext>
              </a:extLst>
            </p:cNvPr>
            <p:cNvSpPr/>
            <p:nvPr/>
          </p:nvSpPr>
          <p:spPr>
            <a:xfrm>
              <a:off x="8285971" y="166598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正方形/長方形 577">
              <a:extLst>
                <a:ext uri="{FF2B5EF4-FFF2-40B4-BE49-F238E27FC236}">
                  <a16:creationId xmlns:a16="http://schemas.microsoft.com/office/drawing/2014/main" id="{ABD07488-09B1-4CF9-9F1F-CC9905CEB042}"/>
                </a:ext>
              </a:extLst>
            </p:cNvPr>
            <p:cNvSpPr/>
            <p:nvPr/>
          </p:nvSpPr>
          <p:spPr>
            <a:xfrm>
              <a:off x="8558104" y="112782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正方形/長方形 578">
              <a:extLst>
                <a:ext uri="{FF2B5EF4-FFF2-40B4-BE49-F238E27FC236}">
                  <a16:creationId xmlns:a16="http://schemas.microsoft.com/office/drawing/2014/main" id="{980B1C77-5E37-45E3-8101-828716F076B9}"/>
                </a:ext>
              </a:extLst>
            </p:cNvPr>
            <p:cNvSpPr/>
            <p:nvPr/>
          </p:nvSpPr>
          <p:spPr>
            <a:xfrm>
              <a:off x="8827181" y="1127826"/>
              <a:ext cx="269077" cy="269077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正方形/長方形 579">
              <a:extLst>
                <a:ext uri="{FF2B5EF4-FFF2-40B4-BE49-F238E27FC236}">
                  <a16:creationId xmlns:a16="http://schemas.microsoft.com/office/drawing/2014/main" id="{B4BEEFBC-8464-4A80-A0C7-3096CEC27BC7}"/>
                </a:ext>
              </a:extLst>
            </p:cNvPr>
            <p:cNvSpPr/>
            <p:nvPr/>
          </p:nvSpPr>
          <p:spPr>
            <a:xfrm>
              <a:off x="9096258" y="1127826"/>
              <a:ext cx="269077" cy="269077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正方形/長方形 580">
              <a:extLst>
                <a:ext uri="{FF2B5EF4-FFF2-40B4-BE49-F238E27FC236}">
                  <a16:creationId xmlns:a16="http://schemas.microsoft.com/office/drawing/2014/main" id="{79C98AAD-F31D-4266-B2F8-623E8B2C8D6A}"/>
                </a:ext>
              </a:extLst>
            </p:cNvPr>
            <p:cNvSpPr/>
            <p:nvPr/>
          </p:nvSpPr>
          <p:spPr>
            <a:xfrm>
              <a:off x="8558104" y="1396903"/>
              <a:ext cx="269077" cy="269077"/>
            </a:xfrm>
            <a:prstGeom prst="rect">
              <a:avLst/>
            </a:pr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正方形/長方形 581">
              <a:extLst>
                <a:ext uri="{FF2B5EF4-FFF2-40B4-BE49-F238E27FC236}">
                  <a16:creationId xmlns:a16="http://schemas.microsoft.com/office/drawing/2014/main" id="{E04E1F9B-ABB3-4C61-BE00-3CA39745CEC1}"/>
                </a:ext>
              </a:extLst>
            </p:cNvPr>
            <p:cNvSpPr/>
            <p:nvPr/>
          </p:nvSpPr>
          <p:spPr>
            <a:xfrm>
              <a:off x="8827181" y="139690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EE108802-5B1E-46E3-BEE1-641CF23DD5C6}"/>
                </a:ext>
              </a:extLst>
            </p:cNvPr>
            <p:cNvSpPr/>
            <p:nvPr/>
          </p:nvSpPr>
          <p:spPr>
            <a:xfrm>
              <a:off x="9096258" y="139690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正方形/長方形 583">
              <a:extLst>
                <a:ext uri="{FF2B5EF4-FFF2-40B4-BE49-F238E27FC236}">
                  <a16:creationId xmlns:a16="http://schemas.microsoft.com/office/drawing/2014/main" id="{A488D4FA-B7BB-4204-9508-AE028C0AD082}"/>
                </a:ext>
              </a:extLst>
            </p:cNvPr>
            <p:cNvSpPr/>
            <p:nvPr/>
          </p:nvSpPr>
          <p:spPr>
            <a:xfrm>
              <a:off x="8558104" y="166598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正方形/長方形 584">
              <a:extLst>
                <a:ext uri="{FF2B5EF4-FFF2-40B4-BE49-F238E27FC236}">
                  <a16:creationId xmlns:a16="http://schemas.microsoft.com/office/drawing/2014/main" id="{1974B6A8-0F3E-4951-8379-97D714B83700}"/>
                </a:ext>
              </a:extLst>
            </p:cNvPr>
            <p:cNvSpPr/>
            <p:nvPr/>
          </p:nvSpPr>
          <p:spPr>
            <a:xfrm>
              <a:off x="8827181" y="166598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正方形/長方形 585">
              <a:extLst>
                <a:ext uri="{FF2B5EF4-FFF2-40B4-BE49-F238E27FC236}">
                  <a16:creationId xmlns:a16="http://schemas.microsoft.com/office/drawing/2014/main" id="{696E4E7B-A5F3-46F4-AE18-428E30DF96B4}"/>
                </a:ext>
              </a:extLst>
            </p:cNvPr>
            <p:cNvSpPr/>
            <p:nvPr/>
          </p:nvSpPr>
          <p:spPr>
            <a:xfrm>
              <a:off x="9096258" y="166598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9AC510B-3429-4964-95F0-5BCAFEC43E01}"/>
              </a:ext>
            </a:extLst>
          </p:cNvPr>
          <p:cNvGrpSpPr/>
          <p:nvPr/>
        </p:nvGrpSpPr>
        <p:grpSpPr>
          <a:xfrm>
            <a:off x="7747817" y="2422961"/>
            <a:ext cx="1617518" cy="807231"/>
            <a:chOff x="7747817" y="2422961"/>
            <a:chExt cx="1617518" cy="807231"/>
          </a:xfrm>
        </p:grpSpPr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703251A9-FC0A-48F8-92E9-ED9B75AF749A}"/>
                </a:ext>
              </a:extLst>
            </p:cNvPr>
            <p:cNvSpPr/>
            <p:nvPr/>
          </p:nvSpPr>
          <p:spPr>
            <a:xfrm>
              <a:off x="7747817" y="242296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84368289-8685-41F4-894E-3854C2F47B7D}"/>
                </a:ext>
              </a:extLst>
            </p:cNvPr>
            <p:cNvSpPr/>
            <p:nvPr/>
          </p:nvSpPr>
          <p:spPr>
            <a:xfrm>
              <a:off x="8016894" y="242296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正方形/長方形 570">
              <a:extLst>
                <a:ext uri="{FF2B5EF4-FFF2-40B4-BE49-F238E27FC236}">
                  <a16:creationId xmlns:a16="http://schemas.microsoft.com/office/drawing/2014/main" id="{978541AF-D750-4CD7-8B67-F80342C6390A}"/>
                </a:ext>
              </a:extLst>
            </p:cNvPr>
            <p:cNvSpPr/>
            <p:nvPr/>
          </p:nvSpPr>
          <p:spPr>
            <a:xfrm>
              <a:off x="8285971" y="242296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正方形/長方形 571">
              <a:extLst>
                <a:ext uri="{FF2B5EF4-FFF2-40B4-BE49-F238E27FC236}">
                  <a16:creationId xmlns:a16="http://schemas.microsoft.com/office/drawing/2014/main" id="{A11C3DAA-DD59-415D-977B-83196FFF7FA9}"/>
                </a:ext>
              </a:extLst>
            </p:cNvPr>
            <p:cNvSpPr/>
            <p:nvPr/>
          </p:nvSpPr>
          <p:spPr>
            <a:xfrm>
              <a:off x="7747817" y="269203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正方形/長方形 572">
              <a:extLst>
                <a:ext uri="{FF2B5EF4-FFF2-40B4-BE49-F238E27FC236}">
                  <a16:creationId xmlns:a16="http://schemas.microsoft.com/office/drawing/2014/main" id="{7CF9D67C-69F8-4AEF-98D3-CC4618338ECC}"/>
                </a:ext>
              </a:extLst>
            </p:cNvPr>
            <p:cNvSpPr/>
            <p:nvPr/>
          </p:nvSpPr>
          <p:spPr>
            <a:xfrm>
              <a:off x="8016894" y="269203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正方形/長方形 573">
              <a:extLst>
                <a:ext uri="{FF2B5EF4-FFF2-40B4-BE49-F238E27FC236}">
                  <a16:creationId xmlns:a16="http://schemas.microsoft.com/office/drawing/2014/main" id="{012FAE08-8861-48CC-BD2E-E33D455AB9EF}"/>
                </a:ext>
              </a:extLst>
            </p:cNvPr>
            <p:cNvSpPr/>
            <p:nvPr/>
          </p:nvSpPr>
          <p:spPr>
            <a:xfrm>
              <a:off x="8285971" y="269203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正方形/長方形 574">
              <a:extLst>
                <a:ext uri="{FF2B5EF4-FFF2-40B4-BE49-F238E27FC236}">
                  <a16:creationId xmlns:a16="http://schemas.microsoft.com/office/drawing/2014/main" id="{976D4F04-7137-47D6-AE8E-29E327A58B77}"/>
                </a:ext>
              </a:extLst>
            </p:cNvPr>
            <p:cNvSpPr/>
            <p:nvPr/>
          </p:nvSpPr>
          <p:spPr>
            <a:xfrm>
              <a:off x="7747817" y="296111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正方形/長方形 575">
              <a:extLst>
                <a:ext uri="{FF2B5EF4-FFF2-40B4-BE49-F238E27FC236}">
                  <a16:creationId xmlns:a16="http://schemas.microsoft.com/office/drawing/2014/main" id="{1B2A1DBC-F457-4C94-A9AD-F443A990CB0F}"/>
                </a:ext>
              </a:extLst>
            </p:cNvPr>
            <p:cNvSpPr/>
            <p:nvPr/>
          </p:nvSpPr>
          <p:spPr>
            <a:xfrm>
              <a:off x="8016894" y="296111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正方形/長方形 576">
              <a:extLst>
                <a:ext uri="{FF2B5EF4-FFF2-40B4-BE49-F238E27FC236}">
                  <a16:creationId xmlns:a16="http://schemas.microsoft.com/office/drawing/2014/main" id="{681B4610-65E8-4B23-832C-D8ADA4F1F284}"/>
                </a:ext>
              </a:extLst>
            </p:cNvPr>
            <p:cNvSpPr/>
            <p:nvPr/>
          </p:nvSpPr>
          <p:spPr>
            <a:xfrm>
              <a:off x="8285971" y="296111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7" name="正方形/長方形 586">
              <a:extLst>
                <a:ext uri="{FF2B5EF4-FFF2-40B4-BE49-F238E27FC236}">
                  <a16:creationId xmlns:a16="http://schemas.microsoft.com/office/drawing/2014/main" id="{81D6B192-69B8-4AE2-9DED-B3FFABE59034}"/>
                </a:ext>
              </a:extLst>
            </p:cNvPr>
            <p:cNvSpPr/>
            <p:nvPr/>
          </p:nvSpPr>
          <p:spPr>
            <a:xfrm>
              <a:off x="8558104" y="242296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正方形/長方形 587">
              <a:extLst>
                <a:ext uri="{FF2B5EF4-FFF2-40B4-BE49-F238E27FC236}">
                  <a16:creationId xmlns:a16="http://schemas.microsoft.com/office/drawing/2014/main" id="{FEBCC966-47FA-4704-A96C-F4E4A9D82FC7}"/>
                </a:ext>
              </a:extLst>
            </p:cNvPr>
            <p:cNvSpPr/>
            <p:nvPr/>
          </p:nvSpPr>
          <p:spPr>
            <a:xfrm>
              <a:off x="8827181" y="242296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正方形/長方形 588">
              <a:extLst>
                <a:ext uri="{FF2B5EF4-FFF2-40B4-BE49-F238E27FC236}">
                  <a16:creationId xmlns:a16="http://schemas.microsoft.com/office/drawing/2014/main" id="{0A3F8B81-BAA4-4CA4-B11A-2A8204A8A406}"/>
                </a:ext>
              </a:extLst>
            </p:cNvPr>
            <p:cNvSpPr/>
            <p:nvPr/>
          </p:nvSpPr>
          <p:spPr>
            <a:xfrm>
              <a:off x="9096258" y="242296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正方形/長方形 589">
              <a:extLst>
                <a:ext uri="{FF2B5EF4-FFF2-40B4-BE49-F238E27FC236}">
                  <a16:creationId xmlns:a16="http://schemas.microsoft.com/office/drawing/2014/main" id="{1D78F789-D8A2-461A-998A-28BAF2BAFBD6}"/>
                </a:ext>
              </a:extLst>
            </p:cNvPr>
            <p:cNvSpPr/>
            <p:nvPr/>
          </p:nvSpPr>
          <p:spPr>
            <a:xfrm>
              <a:off x="8558104" y="269203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正方形/長方形 590">
              <a:extLst>
                <a:ext uri="{FF2B5EF4-FFF2-40B4-BE49-F238E27FC236}">
                  <a16:creationId xmlns:a16="http://schemas.microsoft.com/office/drawing/2014/main" id="{349AE5B4-DFFF-474E-BD2F-7AE5813FFDF7}"/>
                </a:ext>
              </a:extLst>
            </p:cNvPr>
            <p:cNvSpPr/>
            <p:nvPr/>
          </p:nvSpPr>
          <p:spPr>
            <a:xfrm>
              <a:off x="8827181" y="269203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正方形/長方形 591">
              <a:extLst>
                <a:ext uri="{FF2B5EF4-FFF2-40B4-BE49-F238E27FC236}">
                  <a16:creationId xmlns:a16="http://schemas.microsoft.com/office/drawing/2014/main" id="{8834974C-080A-4489-B42D-A06EEF751F82}"/>
                </a:ext>
              </a:extLst>
            </p:cNvPr>
            <p:cNvSpPr/>
            <p:nvPr/>
          </p:nvSpPr>
          <p:spPr>
            <a:xfrm>
              <a:off x="9096258" y="269203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正方形/長方形 592">
              <a:extLst>
                <a:ext uri="{FF2B5EF4-FFF2-40B4-BE49-F238E27FC236}">
                  <a16:creationId xmlns:a16="http://schemas.microsoft.com/office/drawing/2014/main" id="{A58489C6-AD7E-44CE-9A3D-724A2E5D4927}"/>
                </a:ext>
              </a:extLst>
            </p:cNvPr>
            <p:cNvSpPr/>
            <p:nvPr/>
          </p:nvSpPr>
          <p:spPr>
            <a:xfrm>
              <a:off x="8558104" y="296111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正方形/長方形 593">
              <a:extLst>
                <a:ext uri="{FF2B5EF4-FFF2-40B4-BE49-F238E27FC236}">
                  <a16:creationId xmlns:a16="http://schemas.microsoft.com/office/drawing/2014/main" id="{7D206D5D-486D-4922-8B0A-5B96117057CD}"/>
                </a:ext>
              </a:extLst>
            </p:cNvPr>
            <p:cNvSpPr/>
            <p:nvPr/>
          </p:nvSpPr>
          <p:spPr>
            <a:xfrm>
              <a:off x="8827181" y="296111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正方形/長方形 594">
              <a:extLst>
                <a:ext uri="{FF2B5EF4-FFF2-40B4-BE49-F238E27FC236}">
                  <a16:creationId xmlns:a16="http://schemas.microsoft.com/office/drawing/2014/main" id="{B0C4556D-F06D-4FAB-B0BC-67B73BF9E8E7}"/>
                </a:ext>
              </a:extLst>
            </p:cNvPr>
            <p:cNvSpPr/>
            <p:nvPr/>
          </p:nvSpPr>
          <p:spPr>
            <a:xfrm>
              <a:off x="9096258" y="296111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7974796-F28E-4FA7-AA69-F9BA236FDE7F}"/>
              </a:ext>
            </a:extLst>
          </p:cNvPr>
          <p:cNvGrpSpPr/>
          <p:nvPr/>
        </p:nvGrpSpPr>
        <p:grpSpPr>
          <a:xfrm>
            <a:off x="4596950" y="1127826"/>
            <a:ext cx="1614462" cy="807231"/>
            <a:chOff x="1944832" y="4166301"/>
            <a:chExt cx="2277378" cy="1138689"/>
          </a:xfrm>
        </p:grpSpPr>
        <p:sp>
          <p:nvSpPr>
            <p:cNvPr id="542" name="正方形/長方形 541">
              <a:extLst>
                <a:ext uri="{FF2B5EF4-FFF2-40B4-BE49-F238E27FC236}">
                  <a16:creationId xmlns:a16="http://schemas.microsoft.com/office/drawing/2014/main" id="{8E823C05-4E69-45F0-BADC-DEB494D9921F}"/>
                </a:ext>
              </a:extLst>
            </p:cNvPr>
            <p:cNvSpPr/>
            <p:nvPr/>
          </p:nvSpPr>
          <p:spPr>
            <a:xfrm>
              <a:off x="1944832" y="4166301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正方形/長方形 542">
              <a:extLst>
                <a:ext uri="{FF2B5EF4-FFF2-40B4-BE49-F238E27FC236}">
                  <a16:creationId xmlns:a16="http://schemas.microsoft.com/office/drawing/2014/main" id="{E86AAF81-6682-43B7-BCDE-0E72EC1763F9}"/>
                </a:ext>
              </a:extLst>
            </p:cNvPr>
            <p:cNvSpPr/>
            <p:nvPr/>
          </p:nvSpPr>
          <p:spPr>
            <a:xfrm>
              <a:off x="2324395" y="4166301"/>
              <a:ext cx="379563" cy="379563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正方形/長方形 543">
              <a:extLst>
                <a:ext uri="{FF2B5EF4-FFF2-40B4-BE49-F238E27FC236}">
                  <a16:creationId xmlns:a16="http://schemas.microsoft.com/office/drawing/2014/main" id="{DB2F4A61-0C52-4803-A8C0-800587A00462}"/>
                </a:ext>
              </a:extLst>
            </p:cNvPr>
            <p:cNvSpPr/>
            <p:nvPr/>
          </p:nvSpPr>
          <p:spPr>
            <a:xfrm>
              <a:off x="2703958" y="4166301"/>
              <a:ext cx="379563" cy="379563"/>
            </a:xfrm>
            <a:prstGeom prst="rect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正方形/長方形 544">
              <a:extLst>
                <a:ext uri="{FF2B5EF4-FFF2-40B4-BE49-F238E27FC236}">
                  <a16:creationId xmlns:a16="http://schemas.microsoft.com/office/drawing/2014/main" id="{7F4377F3-ABEE-4BC7-9A1E-9C027FCA5096}"/>
                </a:ext>
              </a:extLst>
            </p:cNvPr>
            <p:cNvSpPr/>
            <p:nvPr/>
          </p:nvSpPr>
          <p:spPr>
            <a:xfrm>
              <a:off x="1944832" y="4545864"/>
              <a:ext cx="379563" cy="379563"/>
            </a:xfrm>
            <a:prstGeom prst="rect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正方形/長方形 545">
              <a:extLst>
                <a:ext uri="{FF2B5EF4-FFF2-40B4-BE49-F238E27FC236}">
                  <a16:creationId xmlns:a16="http://schemas.microsoft.com/office/drawing/2014/main" id="{65880A3D-6318-4870-A40C-28680E837E5F}"/>
                </a:ext>
              </a:extLst>
            </p:cNvPr>
            <p:cNvSpPr/>
            <p:nvPr/>
          </p:nvSpPr>
          <p:spPr>
            <a:xfrm>
              <a:off x="2324395" y="4545864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正方形/長方形 546">
              <a:extLst>
                <a:ext uri="{FF2B5EF4-FFF2-40B4-BE49-F238E27FC236}">
                  <a16:creationId xmlns:a16="http://schemas.microsoft.com/office/drawing/2014/main" id="{5898CA19-5E0B-4A88-AC90-BBFD21470D97}"/>
                </a:ext>
              </a:extLst>
            </p:cNvPr>
            <p:cNvSpPr/>
            <p:nvPr/>
          </p:nvSpPr>
          <p:spPr>
            <a:xfrm>
              <a:off x="2703958" y="4545864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正方形/長方形 547">
              <a:extLst>
                <a:ext uri="{FF2B5EF4-FFF2-40B4-BE49-F238E27FC236}">
                  <a16:creationId xmlns:a16="http://schemas.microsoft.com/office/drawing/2014/main" id="{9C97D0A9-FA79-4A2C-8021-D9C918B6C8C5}"/>
                </a:ext>
              </a:extLst>
            </p:cNvPr>
            <p:cNvSpPr/>
            <p:nvPr/>
          </p:nvSpPr>
          <p:spPr>
            <a:xfrm>
              <a:off x="1944832" y="4925427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正方形/長方形 548">
              <a:extLst>
                <a:ext uri="{FF2B5EF4-FFF2-40B4-BE49-F238E27FC236}">
                  <a16:creationId xmlns:a16="http://schemas.microsoft.com/office/drawing/2014/main" id="{2C11FD9D-E1E8-4539-9ED2-EF12A6287235}"/>
                </a:ext>
              </a:extLst>
            </p:cNvPr>
            <p:cNvSpPr/>
            <p:nvPr/>
          </p:nvSpPr>
          <p:spPr>
            <a:xfrm>
              <a:off x="2324395" y="4925427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正方形/長方形 549">
              <a:extLst>
                <a:ext uri="{FF2B5EF4-FFF2-40B4-BE49-F238E27FC236}">
                  <a16:creationId xmlns:a16="http://schemas.microsoft.com/office/drawing/2014/main" id="{2D14890D-3717-41E3-9DEB-ED8D5860BF56}"/>
                </a:ext>
              </a:extLst>
            </p:cNvPr>
            <p:cNvSpPr/>
            <p:nvPr/>
          </p:nvSpPr>
          <p:spPr>
            <a:xfrm>
              <a:off x="2703958" y="4925427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正方形/長方形 595">
              <a:extLst>
                <a:ext uri="{FF2B5EF4-FFF2-40B4-BE49-F238E27FC236}">
                  <a16:creationId xmlns:a16="http://schemas.microsoft.com/office/drawing/2014/main" id="{143401D6-2BE7-4FC8-B6D7-44CAB729D8E9}"/>
                </a:ext>
              </a:extLst>
            </p:cNvPr>
            <p:cNvSpPr/>
            <p:nvPr/>
          </p:nvSpPr>
          <p:spPr>
            <a:xfrm>
              <a:off x="3083521" y="4166301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正方形/長方形 596">
              <a:extLst>
                <a:ext uri="{FF2B5EF4-FFF2-40B4-BE49-F238E27FC236}">
                  <a16:creationId xmlns:a16="http://schemas.microsoft.com/office/drawing/2014/main" id="{E5DE30DE-2E12-44E8-94D4-74176C20F703}"/>
                </a:ext>
              </a:extLst>
            </p:cNvPr>
            <p:cNvSpPr/>
            <p:nvPr/>
          </p:nvSpPr>
          <p:spPr>
            <a:xfrm>
              <a:off x="3463084" y="4166301"/>
              <a:ext cx="379563" cy="379563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正方形/長方形 597">
              <a:extLst>
                <a:ext uri="{FF2B5EF4-FFF2-40B4-BE49-F238E27FC236}">
                  <a16:creationId xmlns:a16="http://schemas.microsoft.com/office/drawing/2014/main" id="{BD4F3DBA-4012-490B-8FCA-32E8EAB09A24}"/>
                </a:ext>
              </a:extLst>
            </p:cNvPr>
            <p:cNvSpPr/>
            <p:nvPr/>
          </p:nvSpPr>
          <p:spPr>
            <a:xfrm>
              <a:off x="3842647" y="4166301"/>
              <a:ext cx="379563" cy="379563"/>
            </a:xfrm>
            <a:prstGeom prst="rect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正方形/長方形 598">
              <a:extLst>
                <a:ext uri="{FF2B5EF4-FFF2-40B4-BE49-F238E27FC236}">
                  <a16:creationId xmlns:a16="http://schemas.microsoft.com/office/drawing/2014/main" id="{A2715682-058F-4008-80AE-1333244B1F6A}"/>
                </a:ext>
              </a:extLst>
            </p:cNvPr>
            <p:cNvSpPr/>
            <p:nvPr/>
          </p:nvSpPr>
          <p:spPr>
            <a:xfrm>
              <a:off x="3083521" y="4545864"/>
              <a:ext cx="379563" cy="379563"/>
            </a:xfrm>
            <a:prstGeom prst="rect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正方形/長方形 599">
              <a:extLst>
                <a:ext uri="{FF2B5EF4-FFF2-40B4-BE49-F238E27FC236}">
                  <a16:creationId xmlns:a16="http://schemas.microsoft.com/office/drawing/2014/main" id="{00CEA932-B4D8-4AF4-A859-8FC8ACA4932C}"/>
                </a:ext>
              </a:extLst>
            </p:cNvPr>
            <p:cNvSpPr/>
            <p:nvPr/>
          </p:nvSpPr>
          <p:spPr>
            <a:xfrm>
              <a:off x="3463084" y="4545864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正方形/長方形 600">
              <a:extLst>
                <a:ext uri="{FF2B5EF4-FFF2-40B4-BE49-F238E27FC236}">
                  <a16:creationId xmlns:a16="http://schemas.microsoft.com/office/drawing/2014/main" id="{F8A0B40F-A552-4779-A265-82E772498092}"/>
                </a:ext>
              </a:extLst>
            </p:cNvPr>
            <p:cNvSpPr/>
            <p:nvPr/>
          </p:nvSpPr>
          <p:spPr>
            <a:xfrm>
              <a:off x="3842647" y="4545864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正方形/長方形 601">
              <a:extLst>
                <a:ext uri="{FF2B5EF4-FFF2-40B4-BE49-F238E27FC236}">
                  <a16:creationId xmlns:a16="http://schemas.microsoft.com/office/drawing/2014/main" id="{A6C25043-36E4-4ABC-881E-39EDA69480E1}"/>
                </a:ext>
              </a:extLst>
            </p:cNvPr>
            <p:cNvSpPr/>
            <p:nvPr/>
          </p:nvSpPr>
          <p:spPr>
            <a:xfrm>
              <a:off x="3083521" y="4925427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正方形/長方形 602">
              <a:extLst>
                <a:ext uri="{FF2B5EF4-FFF2-40B4-BE49-F238E27FC236}">
                  <a16:creationId xmlns:a16="http://schemas.microsoft.com/office/drawing/2014/main" id="{41035072-CCA1-4EC8-A077-6231BA996629}"/>
                </a:ext>
              </a:extLst>
            </p:cNvPr>
            <p:cNvSpPr/>
            <p:nvPr/>
          </p:nvSpPr>
          <p:spPr>
            <a:xfrm>
              <a:off x="3463084" y="4925427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正方形/長方形 603">
              <a:extLst>
                <a:ext uri="{FF2B5EF4-FFF2-40B4-BE49-F238E27FC236}">
                  <a16:creationId xmlns:a16="http://schemas.microsoft.com/office/drawing/2014/main" id="{0FCF0AF2-5054-46B6-AD66-11090331B153}"/>
                </a:ext>
              </a:extLst>
            </p:cNvPr>
            <p:cNvSpPr/>
            <p:nvPr/>
          </p:nvSpPr>
          <p:spPr>
            <a:xfrm>
              <a:off x="3842647" y="4925427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1D217C98-0950-4447-9903-0F3493ECCE63}"/>
              </a:ext>
            </a:extLst>
          </p:cNvPr>
          <p:cNvGrpSpPr/>
          <p:nvPr/>
        </p:nvGrpSpPr>
        <p:grpSpPr>
          <a:xfrm>
            <a:off x="4596950" y="2422961"/>
            <a:ext cx="1614462" cy="807231"/>
            <a:chOff x="1944832" y="5684553"/>
            <a:chExt cx="2277378" cy="1138689"/>
          </a:xfrm>
        </p:grpSpPr>
        <p:sp>
          <p:nvSpPr>
            <p:cNvPr id="551" name="正方形/長方形 550">
              <a:extLst>
                <a:ext uri="{FF2B5EF4-FFF2-40B4-BE49-F238E27FC236}">
                  <a16:creationId xmlns:a16="http://schemas.microsoft.com/office/drawing/2014/main" id="{9B876556-5806-406E-88B3-A908E064ADC4}"/>
                </a:ext>
              </a:extLst>
            </p:cNvPr>
            <p:cNvSpPr/>
            <p:nvPr/>
          </p:nvSpPr>
          <p:spPr>
            <a:xfrm>
              <a:off x="1944832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正方形/長方形 551">
              <a:extLst>
                <a:ext uri="{FF2B5EF4-FFF2-40B4-BE49-F238E27FC236}">
                  <a16:creationId xmlns:a16="http://schemas.microsoft.com/office/drawing/2014/main" id="{F062DACD-CD85-4819-A289-CBBDA1DBBD93}"/>
                </a:ext>
              </a:extLst>
            </p:cNvPr>
            <p:cNvSpPr/>
            <p:nvPr/>
          </p:nvSpPr>
          <p:spPr>
            <a:xfrm>
              <a:off x="2324395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正方形/長方形 552">
              <a:extLst>
                <a:ext uri="{FF2B5EF4-FFF2-40B4-BE49-F238E27FC236}">
                  <a16:creationId xmlns:a16="http://schemas.microsoft.com/office/drawing/2014/main" id="{09C3CD39-8AD3-42D5-A68D-849483DF7B70}"/>
                </a:ext>
              </a:extLst>
            </p:cNvPr>
            <p:cNvSpPr/>
            <p:nvPr/>
          </p:nvSpPr>
          <p:spPr>
            <a:xfrm>
              <a:off x="2703958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正方形/長方形 553">
              <a:extLst>
                <a:ext uri="{FF2B5EF4-FFF2-40B4-BE49-F238E27FC236}">
                  <a16:creationId xmlns:a16="http://schemas.microsoft.com/office/drawing/2014/main" id="{87FB2AC9-1DD0-46CE-88E2-71DCC2CC4767}"/>
                </a:ext>
              </a:extLst>
            </p:cNvPr>
            <p:cNvSpPr/>
            <p:nvPr/>
          </p:nvSpPr>
          <p:spPr>
            <a:xfrm>
              <a:off x="1944832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正方形/長方形 554">
              <a:extLst>
                <a:ext uri="{FF2B5EF4-FFF2-40B4-BE49-F238E27FC236}">
                  <a16:creationId xmlns:a16="http://schemas.microsoft.com/office/drawing/2014/main" id="{5554979A-0845-4C27-BC40-CE471D348354}"/>
                </a:ext>
              </a:extLst>
            </p:cNvPr>
            <p:cNvSpPr/>
            <p:nvPr/>
          </p:nvSpPr>
          <p:spPr>
            <a:xfrm>
              <a:off x="2324395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正方形/長方形 555">
              <a:extLst>
                <a:ext uri="{FF2B5EF4-FFF2-40B4-BE49-F238E27FC236}">
                  <a16:creationId xmlns:a16="http://schemas.microsoft.com/office/drawing/2014/main" id="{BA525CE6-0A7E-43A3-B88F-1562C2BB17FD}"/>
                </a:ext>
              </a:extLst>
            </p:cNvPr>
            <p:cNvSpPr/>
            <p:nvPr/>
          </p:nvSpPr>
          <p:spPr>
            <a:xfrm>
              <a:off x="2703958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正方形/長方形 556">
              <a:extLst>
                <a:ext uri="{FF2B5EF4-FFF2-40B4-BE49-F238E27FC236}">
                  <a16:creationId xmlns:a16="http://schemas.microsoft.com/office/drawing/2014/main" id="{E62DC86A-D309-406C-AD1C-789047657BB0}"/>
                </a:ext>
              </a:extLst>
            </p:cNvPr>
            <p:cNvSpPr/>
            <p:nvPr/>
          </p:nvSpPr>
          <p:spPr>
            <a:xfrm>
              <a:off x="1944832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正方形/長方形 557">
              <a:extLst>
                <a:ext uri="{FF2B5EF4-FFF2-40B4-BE49-F238E27FC236}">
                  <a16:creationId xmlns:a16="http://schemas.microsoft.com/office/drawing/2014/main" id="{DCDD20F7-FCD3-476F-8F0B-A44A25D42BC6}"/>
                </a:ext>
              </a:extLst>
            </p:cNvPr>
            <p:cNvSpPr/>
            <p:nvPr/>
          </p:nvSpPr>
          <p:spPr>
            <a:xfrm>
              <a:off x="2324395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正方形/長方形 558">
              <a:extLst>
                <a:ext uri="{FF2B5EF4-FFF2-40B4-BE49-F238E27FC236}">
                  <a16:creationId xmlns:a16="http://schemas.microsoft.com/office/drawing/2014/main" id="{292799A3-CFA7-493B-BA0E-153BEC216ACB}"/>
                </a:ext>
              </a:extLst>
            </p:cNvPr>
            <p:cNvSpPr/>
            <p:nvPr/>
          </p:nvSpPr>
          <p:spPr>
            <a:xfrm>
              <a:off x="2703958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5" name="正方形/長方形 604">
              <a:extLst>
                <a:ext uri="{FF2B5EF4-FFF2-40B4-BE49-F238E27FC236}">
                  <a16:creationId xmlns:a16="http://schemas.microsoft.com/office/drawing/2014/main" id="{B84026F1-3E1A-4B8C-9A56-2B5D1F2EBA47}"/>
                </a:ext>
              </a:extLst>
            </p:cNvPr>
            <p:cNvSpPr/>
            <p:nvPr/>
          </p:nvSpPr>
          <p:spPr>
            <a:xfrm>
              <a:off x="3083521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正方形/長方形 605">
              <a:extLst>
                <a:ext uri="{FF2B5EF4-FFF2-40B4-BE49-F238E27FC236}">
                  <a16:creationId xmlns:a16="http://schemas.microsoft.com/office/drawing/2014/main" id="{6EEA4BB4-E11D-4568-B0C5-6C08C223DB35}"/>
                </a:ext>
              </a:extLst>
            </p:cNvPr>
            <p:cNvSpPr/>
            <p:nvPr/>
          </p:nvSpPr>
          <p:spPr>
            <a:xfrm>
              <a:off x="3463084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正方形/長方形 606">
              <a:extLst>
                <a:ext uri="{FF2B5EF4-FFF2-40B4-BE49-F238E27FC236}">
                  <a16:creationId xmlns:a16="http://schemas.microsoft.com/office/drawing/2014/main" id="{16C35AF6-A925-4EA1-8208-ABF65CDD3F92}"/>
                </a:ext>
              </a:extLst>
            </p:cNvPr>
            <p:cNvSpPr/>
            <p:nvPr/>
          </p:nvSpPr>
          <p:spPr>
            <a:xfrm>
              <a:off x="3842647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正方形/長方形 607">
              <a:extLst>
                <a:ext uri="{FF2B5EF4-FFF2-40B4-BE49-F238E27FC236}">
                  <a16:creationId xmlns:a16="http://schemas.microsoft.com/office/drawing/2014/main" id="{78AC0C66-CCB0-4981-8E3B-8B379F52B82E}"/>
                </a:ext>
              </a:extLst>
            </p:cNvPr>
            <p:cNvSpPr/>
            <p:nvPr/>
          </p:nvSpPr>
          <p:spPr>
            <a:xfrm>
              <a:off x="3083521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正方形/長方形 608">
              <a:extLst>
                <a:ext uri="{FF2B5EF4-FFF2-40B4-BE49-F238E27FC236}">
                  <a16:creationId xmlns:a16="http://schemas.microsoft.com/office/drawing/2014/main" id="{E06B00D0-1A95-4A77-A20D-992F7F2207C1}"/>
                </a:ext>
              </a:extLst>
            </p:cNvPr>
            <p:cNvSpPr/>
            <p:nvPr/>
          </p:nvSpPr>
          <p:spPr>
            <a:xfrm>
              <a:off x="3463084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正方形/長方形 609">
              <a:extLst>
                <a:ext uri="{FF2B5EF4-FFF2-40B4-BE49-F238E27FC236}">
                  <a16:creationId xmlns:a16="http://schemas.microsoft.com/office/drawing/2014/main" id="{6DE9ED5E-7C3F-46AE-BDA6-940ED08E915D}"/>
                </a:ext>
              </a:extLst>
            </p:cNvPr>
            <p:cNvSpPr/>
            <p:nvPr/>
          </p:nvSpPr>
          <p:spPr>
            <a:xfrm>
              <a:off x="3842647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正方形/長方形 610">
              <a:extLst>
                <a:ext uri="{FF2B5EF4-FFF2-40B4-BE49-F238E27FC236}">
                  <a16:creationId xmlns:a16="http://schemas.microsoft.com/office/drawing/2014/main" id="{23B51E91-9858-43E7-9421-A43863673E98}"/>
                </a:ext>
              </a:extLst>
            </p:cNvPr>
            <p:cNvSpPr/>
            <p:nvPr/>
          </p:nvSpPr>
          <p:spPr>
            <a:xfrm>
              <a:off x="3083521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正方形/長方形 611">
              <a:extLst>
                <a:ext uri="{FF2B5EF4-FFF2-40B4-BE49-F238E27FC236}">
                  <a16:creationId xmlns:a16="http://schemas.microsoft.com/office/drawing/2014/main" id="{48F1A1F2-846B-4A39-84C6-A8926B9A3E30}"/>
                </a:ext>
              </a:extLst>
            </p:cNvPr>
            <p:cNvSpPr/>
            <p:nvPr/>
          </p:nvSpPr>
          <p:spPr>
            <a:xfrm>
              <a:off x="3463084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正方形/長方形 612">
              <a:extLst>
                <a:ext uri="{FF2B5EF4-FFF2-40B4-BE49-F238E27FC236}">
                  <a16:creationId xmlns:a16="http://schemas.microsoft.com/office/drawing/2014/main" id="{63969274-A3EC-4079-BE34-F137295E5E4E}"/>
                </a:ext>
              </a:extLst>
            </p:cNvPr>
            <p:cNvSpPr/>
            <p:nvPr/>
          </p:nvSpPr>
          <p:spPr>
            <a:xfrm>
              <a:off x="3842647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D19B9DD5-839C-4F3D-A375-E48A66C75C16}"/>
              </a:ext>
            </a:extLst>
          </p:cNvPr>
          <p:cNvGrpSpPr/>
          <p:nvPr/>
        </p:nvGrpSpPr>
        <p:grpSpPr>
          <a:xfrm>
            <a:off x="1446084" y="1127826"/>
            <a:ext cx="1614462" cy="807231"/>
            <a:chOff x="468457" y="4166301"/>
            <a:chExt cx="2277378" cy="1138689"/>
          </a:xfrm>
        </p:grpSpPr>
        <p:sp>
          <p:nvSpPr>
            <p:cNvPr id="524" name="正方形/長方形 523">
              <a:extLst>
                <a:ext uri="{FF2B5EF4-FFF2-40B4-BE49-F238E27FC236}">
                  <a16:creationId xmlns:a16="http://schemas.microsoft.com/office/drawing/2014/main" id="{E6E14ED8-5253-467B-B64D-B8A5679B5B69}"/>
                </a:ext>
              </a:extLst>
            </p:cNvPr>
            <p:cNvSpPr/>
            <p:nvPr/>
          </p:nvSpPr>
          <p:spPr>
            <a:xfrm>
              <a:off x="468457" y="4166301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正方形/長方形 524">
              <a:extLst>
                <a:ext uri="{FF2B5EF4-FFF2-40B4-BE49-F238E27FC236}">
                  <a16:creationId xmlns:a16="http://schemas.microsoft.com/office/drawing/2014/main" id="{8D981EA1-B22C-4437-B260-2CF3D6651AB0}"/>
                </a:ext>
              </a:extLst>
            </p:cNvPr>
            <p:cNvSpPr/>
            <p:nvPr/>
          </p:nvSpPr>
          <p:spPr>
            <a:xfrm>
              <a:off x="848020" y="4166301"/>
              <a:ext cx="379563" cy="3795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正方形/長方形 525">
              <a:extLst>
                <a:ext uri="{FF2B5EF4-FFF2-40B4-BE49-F238E27FC236}">
                  <a16:creationId xmlns:a16="http://schemas.microsoft.com/office/drawing/2014/main" id="{CB1360F5-A265-4782-A542-4D2319BA5EA3}"/>
                </a:ext>
              </a:extLst>
            </p:cNvPr>
            <p:cNvSpPr/>
            <p:nvPr/>
          </p:nvSpPr>
          <p:spPr>
            <a:xfrm>
              <a:off x="1227583" y="4166301"/>
              <a:ext cx="379563" cy="37956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正方形/長方形 526">
              <a:extLst>
                <a:ext uri="{FF2B5EF4-FFF2-40B4-BE49-F238E27FC236}">
                  <a16:creationId xmlns:a16="http://schemas.microsoft.com/office/drawing/2014/main" id="{0C1EFC95-26BD-4F6A-8689-35B67DD8AA58}"/>
                </a:ext>
              </a:extLst>
            </p:cNvPr>
            <p:cNvSpPr/>
            <p:nvPr/>
          </p:nvSpPr>
          <p:spPr>
            <a:xfrm>
              <a:off x="468457" y="4545864"/>
              <a:ext cx="379563" cy="37956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正方形/長方形 527">
              <a:extLst>
                <a:ext uri="{FF2B5EF4-FFF2-40B4-BE49-F238E27FC236}">
                  <a16:creationId xmlns:a16="http://schemas.microsoft.com/office/drawing/2014/main" id="{1E7690AB-7374-44B8-B669-1E602663A8CE}"/>
                </a:ext>
              </a:extLst>
            </p:cNvPr>
            <p:cNvSpPr/>
            <p:nvPr/>
          </p:nvSpPr>
          <p:spPr>
            <a:xfrm>
              <a:off x="848020" y="4545864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43E3A3B7-9260-4A0D-A6F2-EB6421C33EAD}"/>
                </a:ext>
              </a:extLst>
            </p:cNvPr>
            <p:cNvSpPr/>
            <p:nvPr/>
          </p:nvSpPr>
          <p:spPr>
            <a:xfrm>
              <a:off x="1227583" y="4545864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852429D4-A8AD-4361-968A-BF3817607A6B}"/>
                </a:ext>
              </a:extLst>
            </p:cNvPr>
            <p:cNvSpPr/>
            <p:nvPr/>
          </p:nvSpPr>
          <p:spPr>
            <a:xfrm>
              <a:off x="468457" y="4925427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正方形/長方形 530">
              <a:extLst>
                <a:ext uri="{FF2B5EF4-FFF2-40B4-BE49-F238E27FC236}">
                  <a16:creationId xmlns:a16="http://schemas.microsoft.com/office/drawing/2014/main" id="{C55055CE-51D5-46C4-96B5-827ADD1528FB}"/>
                </a:ext>
              </a:extLst>
            </p:cNvPr>
            <p:cNvSpPr/>
            <p:nvPr/>
          </p:nvSpPr>
          <p:spPr>
            <a:xfrm>
              <a:off x="848020" y="4925427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正方形/長方形 531">
              <a:extLst>
                <a:ext uri="{FF2B5EF4-FFF2-40B4-BE49-F238E27FC236}">
                  <a16:creationId xmlns:a16="http://schemas.microsoft.com/office/drawing/2014/main" id="{03CE9B40-91EC-4AF1-9FD0-5B2DA3508615}"/>
                </a:ext>
              </a:extLst>
            </p:cNvPr>
            <p:cNvSpPr/>
            <p:nvPr/>
          </p:nvSpPr>
          <p:spPr>
            <a:xfrm>
              <a:off x="1227583" y="4925427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正方形/長方形 631">
              <a:extLst>
                <a:ext uri="{FF2B5EF4-FFF2-40B4-BE49-F238E27FC236}">
                  <a16:creationId xmlns:a16="http://schemas.microsoft.com/office/drawing/2014/main" id="{552B9DAE-8911-42FA-BD8F-E5EAB11FD39A}"/>
                </a:ext>
              </a:extLst>
            </p:cNvPr>
            <p:cNvSpPr/>
            <p:nvPr/>
          </p:nvSpPr>
          <p:spPr>
            <a:xfrm>
              <a:off x="1607146" y="4166301"/>
              <a:ext cx="379563" cy="37956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正方形/長方形 632">
              <a:extLst>
                <a:ext uri="{FF2B5EF4-FFF2-40B4-BE49-F238E27FC236}">
                  <a16:creationId xmlns:a16="http://schemas.microsoft.com/office/drawing/2014/main" id="{787AE820-1F26-43D3-9BDD-08C775173C33}"/>
                </a:ext>
              </a:extLst>
            </p:cNvPr>
            <p:cNvSpPr/>
            <p:nvPr/>
          </p:nvSpPr>
          <p:spPr>
            <a:xfrm>
              <a:off x="1986709" y="4166301"/>
              <a:ext cx="379563" cy="3795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正方形/長方形 633">
              <a:extLst>
                <a:ext uri="{FF2B5EF4-FFF2-40B4-BE49-F238E27FC236}">
                  <a16:creationId xmlns:a16="http://schemas.microsoft.com/office/drawing/2014/main" id="{DE2EDAE2-2C2C-4059-96A8-28CC90391848}"/>
                </a:ext>
              </a:extLst>
            </p:cNvPr>
            <p:cNvSpPr/>
            <p:nvPr/>
          </p:nvSpPr>
          <p:spPr>
            <a:xfrm>
              <a:off x="2366272" y="4166301"/>
              <a:ext cx="379563" cy="37956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正方形/長方形 634">
              <a:extLst>
                <a:ext uri="{FF2B5EF4-FFF2-40B4-BE49-F238E27FC236}">
                  <a16:creationId xmlns:a16="http://schemas.microsoft.com/office/drawing/2014/main" id="{45C42DDB-9360-44C3-A77A-C4957FBA141F}"/>
                </a:ext>
              </a:extLst>
            </p:cNvPr>
            <p:cNvSpPr/>
            <p:nvPr/>
          </p:nvSpPr>
          <p:spPr>
            <a:xfrm>
              <a:off x="1607146" y="4545864"/>
              <a:ext cx="379563" cy="37956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正方形/長方形 635">
              <a:extLst>
                <a:ext uri="{FF2B5EF4-FFF2-40B4-BE49-F238E27FC236}">
                  <a16:creationId xmlns:a16="http://schemas.microsoft.com/office/drawing/2014/main" id="{8DA5289C-CFA8-46FC-8CE5-B59A8122EFE2}"/>
                </a:ext>
              </a:extLst>
            </p:cNvPr>
            <p:cNvSpPr/>
            <p:nvPr/>
          </p:nvSpPr>
          <p:spPr>
            <a:xfrm>
              <a:off x="1986709" y="4545864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正方形/長方形 636">
              <a:extLst>
                <a:ext uri="{FF2B5EF4-FFF2-40B4-BE49-F238E27FC236}">
                  <a16:creationId xmlns:a16="http://schemas.microsoft.com/office/drawing/2014/main" id="{DED5F034-CF2F-4275-8375-F0ACE3BB2322}"/>
                </a:ext>
              </a:extLst>
            </p:cNvPr>
            <p:cNvSpPr/>
            <p:nvPr/>
          </p:nvSpPr>
          <p:spPr>
            <a:xfrm>
              <a:off x="2366272" y="4545864"/>
              <a:ext cx="379563" cy="37956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正方形/長方形 637">
              <a:extLst>
                <a:ext uri="{FF2B5EF4-FFF2-40B4-BE49-F238E27FC236}">
                  <a16:creationId xmlns:a16="http://schemas.microsoft.com/office/drawing/2014/main" id="{ACF3F9FA-0136-4C43-AD1B-23B285CBB2F8}"/>
                </a:ext>
              </a:extLst>
            </p:cNvPr>
            <p:cNvSpPr/>
            <p:nvPr/>
          </p:nvSpPr>
          <p:spPr>
            <a:xfrm>
              <a:off x="1607146" y="4925427"/>
              <a:ext cx="379563" cy="3795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正方形/長方形 638">
              <a:extLst>
                <a:ext uri="{FF2B5EF4-FFF2-40B4-BE49-F238E27FC236}">
                  <a16:creationId xmlns:a16="http://schemas.microsoft.com/office/drawing/2014/main" id="{F9092481-E44B-4BC0-8D1C-9E03DB4099E1}"/>
                </a:ext>
              </a:extLst>
            </p:cNvPr>
            <p:cNvSpPr/>
            <p:nvPr/>
          </p:nvSpPr>
          <p:spPr>
            <a:xfrm>
              <a:off x="1986709" y="4925427"/>
              <a:ext cx="379563" cy="379563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正方形/長方形 639">
              <a:extLst>
                <a:ext uri="{FF2B5EF4-FFF2-40B4-BE49-F238E27FC236}">
                  <a16:creationId xmlns:a16="http://schemas.microsoft.com/office/drawing/2014/main" id="{56996792-EAD2-43B7-953F-BC894602F79E}"/>
                </a:ext>
              </a:extLst>
            </p:cNvPr>
            <p:cNvSpPr/>
            <p:nvPr/>
          </p:nvSpPr>
          <p:spPr>
            <a:xfrm>
              <a:off x="2366272" y="4925427"/>
              <a:ext cx="379563" cy="3795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8A7506F-B39B-44DC-919B-9B56FA44087D}"/>
              </a:ext>
            </a:extLst>
          </p:cNvPr>
          <p:cNvGrpSpPr/>
          <p:nvPr/>
        </p:nvGrpSpPr>
        <p:grpSpPr>
          <a:xfrm>
            <a:off x="1446084" y="2422961"/>
            <a:ext cx="1614462" cy="807231"/>
            <a:chOff x="468457" y="5684553"/>
            <a:chExt cx="2277378" cy="1138689"/>
          </a:xfrm>
        </p:grpSpPr>
        <p:sp>
          <p:nvSpPr>
            <p:cNvPr id="533" name="正方形/長方形 532">
              <a:extLst>
                <a:ext uri="{FF2B5EF4-FFF2-40B4-BE49-F238E27FC236}">
                  <a16:creationId xmlns:a16="http://schemas.microsoft.com/office/drawing/2014/main" id="{FB62A2D1-D33A-41C3-9D57-873815A6A5F1}"/>
                </a:ext>
              </a:extLst>
            </p:cNvPr>
            <p:cNvSpPr/>
            <p:nvPr/>
          </p:nvSpPr>
          <p:spPr>
            <a:xfrm>
              <a:off x="468457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正方形/長方形 533">
              <a:extLst>
                <a:ext uri="{FF2B5EF4-FFF2-40B4-BE49-F238E27FC236}">
                  <a16:creationId xmlns:a16="http://schemas.microsoft.com/office/drawing/2014/main" id="{A5168DF8-46C9-497D-8812-5B72946E0DB5}"/>
                </a:ext>
              </a:extLst>
            </p:cNvPr>
            <p:cNvSpPr/>
            <p:nvPr/>
          </p:nvSpPr>
          <p:spPr>
            <a:xfrm>
              <a:off x="848020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正方形/長方形 534">
              <a:extLst>
                <a:ext uri="{FF2B5EF4-FFF2-40B4-BE49-F238E27FC236}">
                  <a16:creationId xmlns:a16="http://schemas.microsoft.com/office/drawing/2014/main" id="{61C0EB04-7DFF-4EA2-9488-8FC9A276F8F2}"/>
                </a:ext>
              </a:extLst>
            </p:cNvPr>
            <p:cNvSpPr/>
            <p:nvPr/>
          </p:nvSpPr>
          <p:spPr>
            <a:xfrm>
              <a:off x="1227583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正方形/長方形 535">
              <a:extLst>
                <a:ext uri="{FF2B5EF4-FFF2-40B4-BE49-F238E27FC236}">
                  <a16:creationId xmlns:a16="http://schemas.microsoft.com/office/drawing/2014/main" id="{BBEC4970-1DD0-4101-AB51-093CF2917BA7}"/>
                </a:ext>
              </a:extLst>
            </p:cNvPr>
            <p:cNvSpPr/>
            <p:nvPr/>
          </p:nvSpPr>
          <p:spPr>
            <a:xfrm>
              <a:off x="468457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正方形/長方形 536">
              <a:extLst>
                <a:ext uri="{FF2B5EF4-FFF2-40B4-BE49-F238E27FC236}">
                  <a16:creationId xmlns:a16="http://schemas.microsoft.com/office/drawing/2014/main" id="{729E9B9B-DF19-43E0-B22F-0F2C105D0347}"/>
                </a:ext>
              </a:extLst>
            </p:cNvPr>
            <p:cNvSpPr/>
            <p:nvPr/>
          </p:nvSpPr>
          <p:spPr>
            <a:xfrm>
              <a:off x="848020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正方形/長方形 537">
              <a:extLst>
                <a:ext uri="{FF2B5EF4-FFF2-40B4-BE49-F238E27FC236}">
                  <a16:creationId xmlns:a16="http://schemas.microsoft.com/office/drawing/2014/main" id="{96270FA6-CE91-4D36-BDFF-25A72B409A68}"/>
                </a:ext>
              </a:extLst>
            </p:cNvPr>
            <p:cNvSpPr/>
            <p:nvPr/>
          </p:nvSpPr>
          <p:spPr>
            <a:xfrm>
              <a:off x="1227583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正方形/長方形 538">
              <a:extLst>
                <a:ext uri="{FF2B5EF4-FFF2-40B4-BE49-F238E27FC236}">
                  <a16:creationId xmlns:a16="http://schemas.microsoft.com/office/drawing/2014/main" id="{1F9F7958-A508-4359-8BDF-49A723CA10AF}"/>
                </a:ext>
              </a:extLst>
            </p:cNvPr>
            <p:cNvSpPr/>
            <p:nvPr/>
          </p:nvSpPr>
          <p:spPr>
            <a:xfrm>
              <a:off x="468457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正方形/長方形 539">
              <a:extLst>
                <a:ext uri="{FF2B5EF4-FFF2-40B4-BE49-F238E27FC236}">
                  <a16:creationId xmlns:a16="http://schemas.microsoft.com/office/drawing/2014/main" id="{A7935B53-9CE7-4FEA-9A91-82359B480190}"/>
                </a:ext>
              </a:extLst>
            </p:cNvPr>
            <p:cNvSpPr/>
            <p:nvPr/>
          </p:nvSpPr>
          <p:spPr>
            <a:xfrm>
              <a:off x="848020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正方形/長方形 540">
              <a:extLst>
                <a:ext uri="{FF2B5EF4-FFF2-40B4-BE49-F238E27FC236}">
                  <a16:creationId xmlns:a16="http://schemas.microsoft.com/office/drawing/2014/main" id="{A0DB2D2F-989D-433D-B442-997C7EDCF417}"/>
                </a:ext>
              </a:extLst>
            </p:cNvPr>
            <p:cNvSpPr/>
            <p:nvPr/>
          </p:nvSpPr>
          <p:spPr>
            <a:xfrm>
              <a:off x="1227583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1" name="正方形/長方形 640">
              <a:extLst>
                <a:ext uri="{FF2B5EF4-FFF2-40B4-BE49-F238E27FC236}">
                  <a16:creationId xmlns:a16="http://schemas.microsoft.com/office/drawing/2014/main" id="{12B3D73E-8A5E-43F1-83ED-0ECE09DFFB8D}"/>
                </a:ext>
              </a:extLst>
            </p:cNvPr>
            <p:cNvSpPr/>
            <p:nvPr/>
          </p:nvSpPr>
          <p:spPr>
            <a:xfrm>
              <a:off x="1607146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正方形/長方形 641">
              <a:extLst>
                <a:ext uri="{FF2B5EF4-FFF2-40B4-BE49-F238E27FC236}">
                  <a16:creationId xmlns:a16="http://schemas.microsoft.com/office/drawing/2014/main" id="{6150AD2F-ACB7-47FD-91BB-9BEBA1694F51}"/>
                </a:ext>
              </a:extLst>
            </p:cNvPr>
            <p:cNvSpPr/>
            <p:nvPr/>
          </p:nvSpPr>
          <p:spPr>
            <a:xfrm>
              <a:off x="1986709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正方形/長方形 642">
              <a:extLst>
                <a:ext uri="{FF2B5EF4-FFF2-40B4-BE49-F238E27FC236}">
                  <a16:creationId xmlns:a16="http://schemas.microsoft.com/office/drawing/2014/main" id="{FB670FEA-070A-4A28-9B9E-11ACBC32FA72}"/>
                </a:ext>
              </a:extLst>
            </p:cNvPr>
            <p:cNvSpPr/>
            <p:nvPr/>
          </p:nvSpPr>
          <p:spPr>
            <a:xfrm>
              <a:off x="2366272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87BE0AA7-D512-4617-B43D-3C0797F6A5FC}"/>
                </a:ext>
              </a:extLst>
            </p:cNvPr>
            <p:cNvSpPr/>
            <p:nvPr/>
          </p:nvSpPr>
          <p:spPr>
            <a:xfrm>
              <a:off x="1607146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正方形/長方形 644">
              <a:extLst>
                <a:ext uri="{FF2B5EF4-FFF2-40B4-BE49-F238E27FC236}">
                  <a16:creationId xmlns:a16="http://schemas.microsoft.com/office/drawing/2014/main" id="{6C1CFDCD-E3B6-489F-97FB-83D3710845DF}"/>
                </a:ext>
              </a:extLst>
            </p:cNvPr>
            <p:cNvSpPr/>
            <p:nvPr/>
          </p:nvSpPr>
          <p:spPr>
            <a:xfrm>
              <a:off x="1986709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31529158-4276-4E00-98D6-9E4B992557C3}"/>
                </a:ext>
              </a:extLst>
            </p:cNvPr>
            <p:cNvSpPr/>
            <p:nvPr/>
          </p:nvSpPr>
          <p:spPr>
            <a:xfrm>
              <a:off x="2366272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正方形/長方形 646">
              <a:extLst>
                <a:ext uri="{FF2B5EF4-FFF2-40B4-BE49-F238E27FC236}">
                  <a16:creationId xmlns:a16="http://schemas.microsoft.com/office/drawing/2014/main" id="{3A98723E-0827-4393-BDFE-273632AF973A}"/>
                </a:ext>
              </a:extLst>
            </p:cNvPr>
            <p:cNvSpPr/>
            <p:nvPr/>
          </p:nvSpPr>
          <p:spPr>
            <a:xfrm>
              <a:off x="1607146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正方形/長方形 647">
              <a:extLst>
                <a:ext uri="{FF2B5EF4-FFF2-40B4-BE49-F238E27FC236}">
                  <a16:creationId xmlns:a16="http://schemas.microsoft.com/office/drawing/2014/main" id="{775AAA07-3986-427F-B96A-42C38F0786F8}"/>
                </a:ext>
              </a:extLst>
            </p:cNvPr>
            <p:cNvSpPr/>
            <p:nvPr/>
          </p:nvSpPr>
          <p:spPr>
            <a:xfrm>
              <a:off x="1986709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正方形/長方形 648">
              <a:extLst>
                <a:ext uri="{FF2B5EF4-FFF2-40B4-BE49-F238E27FC236}">
                  <a16:creationId xmlns:a16="http://schemas.microsoft.com/office/drawing/2014/main" id="{4E8D0FD0-DE7D-4C54-AD70-BD6599D0579D}"/>
                </a:ext>
              </a:extLst>
            </p:cNvPr>
            <p:cNvSpPr/>
            <p:nvPr/>
          </p:nvSpPr>
          <p:spPr>
            <a:xfrm>
              <a:off x="2366272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7B2B3F50-CF5E-4C26-B3A4-06892418FB41}"/>
              </a:ext>
            </a:extLst>
          </p:cNvPr>
          <p:cNvGrpSpPr/>
          <p:nvPr/>
        </p:nvGrpSpPr>
        <p:grpSpPr>
          <a:xfrm>
            <a:off x="468457" y="3896906"/>
            <a:ext cx="807231" cy="807231"/>
            <a:chOff x="468457" y="3896906"/>
            <a:chExt cx="807231" cy="807231"/>
          </a:xfrm>
        </p:grpSpPr>
        <p:sp>
          <p:nvSpPr>
            <p:cNvPr id="951" name="正方形/長方形 950">
              <a:extLst>
                <a:ext uri="{FF2B5EF4-FFF2-40B4-BE49-F238E27FC236}">
                  <a16:creationId xmlns:a16="http://schemas.microsoft.com/office/drawing/2014/main" id="{F02106E3-CB23-4B17-ACF4-F921969EC24E}"/>
                </a:ext>
              </a:extLst>
            </p:cNvPr>
            <p:cNvSpPr/>
            <p:nvPr/>
          </p:nvSpPr>
          <p:spPr>
            <a:xfrm>
              <a:off x="468457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正方形/長方形 951">
              <a:extLst>
                <a:ext uri="{FF2B5EF4-FFF2-40B4-BE49-F238E27FC236}">
                  <a16:creationId xmlns:a16="http://schemas.microsoft.com/office/drawing/2014/main" id="{B71991ED-9192-4C3B-8F46-0CE27A8D6A36}"/>
                </a:ext>
              </a:extLst>
            </p:cNvPr>
            <p:cNvSpPr/>
            <p:nvPr/>
          </p:nvSpPr>
          <p:spPr>
            <a:xfrm>
              <a:off x="737534" y="3896906"/>
              <a:ext cx="269077" cy="269077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正方形/長方形 952">
              <a:extLst>
                <a:ext uri="{FF2B5EF4-FFF2-40B4-BE49-F238E27FC236}">
                  <a16:creationId xmlns:a16="http://schemas.microsoft.com/office/drawing/2014/main" id="{BF882DF6-E7AF-45B9-ABD2-1CD355700A88}"/>
                </a:ext>
              </a:extLst>
            </p:cNvPr>
            <p:cNvSpPr/>
            <p:nvPr/>
          </p:nvSpPr>
          <p:spPr>
            <a:xfrm>
              <a:off x="1006611" y="3896906"/>
              <a:ext cx="269077" cy="269077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正方形/長方形 953">
              <a:extLst>
                <a:ext uri="{FF2B5EF4-FFF2-40B4-BE49-F238E27FC236}">
                  <a16:creationId xmlns:a16="http://schemas.microsoft.com/office/drawing/2014/main" id="{DCE0B720-BE19-4685-B847-D64AEB5C8AD2}"/>
                </a:ext>
              </a:extLst>
            </p:cNvPr>
            <p:cNvSpPr/>
            <p:nvPr/>
          </p:nvSpPr>
          <p:spPr>
            <a:xfrm>
              <a:off x="468457" y="4165983"/>
              <a:ext cx="269077" cy="269077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正方形/長方形 954">
              <a:extLst>
                <a:ext uri="{FF2B5EF4-FFF2-40B4-BE49-F238E27FC236}">
                  <a16:creationId xmlns:a16="http://schemas.microsoft.com/office/drawing/2014/main" id="{9FF9564E-5B58-4B6C-A591-9C947E46F08C}"/>
                </a:ext>
              </a:extLst>
            </p:cNvPr>
            <p:cNvSpPr/>
            <p:nvPr/>
          </p:nvSpPr>
          <p:spPr>
            <a:xfrm>
              <a:off x="737534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正方形/長方形 955">
              <a:extLst>
                <a:ext uri="{FF2B5EF4-FFF2-40B4-BE49-F238E27FC236}">
                  <a16:creationId xmlns:a16="http://schemas.microsoft.com/office/drawing/2014/main" id="{8F14B13D-6F1F-475B-865F-42AC62683007}"/>
                </a:ext>
              </a:extLst>
            </p:cNvPr>
            <p:cNvSpPr/>
            <p:nvPr/>
          </p:nvSpPr>
          <p:spPr>
            <a:xfrm>
              <a:off x="1006611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正方形/長方形 956">
              <a:extLst>
                <a:ext uri="{FF2B5EF4-FFF2-40B4-BE49-F238E27FC236}">
                  <a16:creationId xmlns:a16="http://schemas.microsoft.com/office/drawing/2014/main" id="{93321090-219A-481A-A0C6-25706B4D13F3}"/>
                </a:ext>
              </a:extLst>
            </p:cNvPr>
            <p:cNvSpPr/>
            <p:nvPr/>
          </p:nvSpPr>
          <p:spPr>
            <a:xfrm>
              <a:off x="468457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正方形/長方形 957">
              <a:extLst>
                <a:ext uri="{FF2B5EF4-FFF2-40B4-BE49-F238E27FC236}">
                  <a16:creationId xmlns:a16="http://schemas.microsoft.com/office/drawing/2014/main" id="{76C01BEB-A9AA-45F6-A22C-9B3D1D39A216}"/>
                </a:ext>
              </a:extLst>
            </p:cNvPr>
            <p:cNvSpPr/>
            <p:nvPr/>
          </p:nvSpPr>
          <p:spPr>
            <a:xfrm>
              <a:off x="737534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正方形/長方形 958">
              <a:extLst>
                <a:ext uri="{FF2B5EF4-FFF2-40B4-BE49-F238E27FC236}">
                  <a16:creationId xmlns:a16="http://schemas.microsoft.com/office/drawing/2014/main" id="{0E12A6FA-6D05-4050-9302-1EF901F92EF1}"/>
                </a:ext>
              </a:extLst>
            </p:cNvPr>
            <p:cNvSpPr/>
            <p:nvPr/>
          </p:nvSpPr>
          <p:spPr>
            <a:xfrm>
              <a:off x="1006611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C50BE7B1-D178-4894-8CC1-149EBA396D64}"/>
              </a:ext>
            </a:extLst>
          </p:cNvPr>
          <p:cNvGrpSpPr/>
          <p:nvPr/>
        </p:nvGrpSpPr>
        <p:grpSpPr>
          <a:xfrm>
            <a:off x="468457" y="5192041"/>
            <a:ext cx="807231" cy="807231"/>
            <a:chOff x="468457" y="5192041"/>
            <a:chExt cx="807231" cy="807231"/>
          </a:xfrm>
        </p:grpSpPr>
        <p:sp>
          <p:nvSpPr>
            <p:cNvPr id="961" name="正方形/長方形 960">
              <a:extLst>
                <a:ext uri="{FF2B5EF4-FFF2-40B4-BE49-F238E27FC236}">
                  <a16:creationId xmlns:a16="http://schemas.microsoft.com/office/drawing/2014/main" id="{D36FFA48-6FE5-461B-AE88-457196517064}"/>
                </a:ext>
              </a:extLst>
            </p:cNvPr>
            <p:cNvSpPr/>
            <p:nvPr/>
          </p:nvSpPr>
          <p:spPr>
            <a:xfrm>
              <a:off x="468457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正方形/長方形 961">
              <a:extLst>
                <a:ext uri="{FF2B5EF4-FFF2-40B4-BE49-F238E27FC236}">
                  <a16:creationId xmlns:a16="http://schemas.microsoft.com/office/drawing/2014/main" id="{1283EB16-B12A-4C06-BC48-1BBF79529ACA}"/>
                </a:ext>
              </a:extLst>
            </p:cNvPr>
            <p:cNvSpPr/>
            <p:nvPr/>
          </p:nvSpPr>
          <p:spPr>
            <a:xfrm>
              <a:off x="737534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正方形/長方形 962">
              <a:extLst>
                <a:ext uri="{FF2B5EF4-FFF2-40B4-BE49-F238E27FC236}">
                  <a16:creationId xmlns:a16="http://schemas.microsoft.com/office/drawing/2014/main" id="{8D5465AC-ECEF-433E-8D49-5DC66254D34F}"/>
                </a:ext>
              </a:extLst>
            </p:cNvPr>
            <p:cNvSpPr/>
            <p:nvPr/>
          </p:nvSpPr>
          <p:spPr>
            <a:xfrm>
              <a:off x="1006611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正方形/長方形 963">
              <a:extLst>
                <a:ext uri="{FF2B5EF4-FFF2-40B4-BE49-F238E27FC236}">
                  <a16:creationId xmlns:a16="http://schemas.microsoft.com/office/drawing/2014/main" id="{2F2369B4-5F31-4DD9-8172-FA89C98B433D}"/>
                </a:ext>
              </a:extLst>
            </p:cNvPr>
            <p:cNvSpPr/>
            <p:nvPr/>
          </p:nvSpPr>
          <p:spPr>
            <a:xfrm>
              <a:off x="468457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正方形/長方形 964">
              <a:extLst>
                <a:ext uri="{FF2B5EF4-FFF2-40B4-BE49-F238E27FC236}">
                  <a16:creationId xmlns:a16="http://schemas.microsoft.com/office/drawing/2014/main" id="{577EB0B9-E3D7-4572-8B60-F1AAE06BC28A}"/>
                </a:ext>
              </a:extLst>
            </p:cNvPr>
            <p:cNvSpPr/>
            <p:nvPr/>
          </p:nvSpPr>
          <p:spPr>
            <a:xfrm>
              <a:off x="737534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正方形/長方形 965">
              <a:extLst>
                <a:ext uri="{FF2B5EF4-FFF2-40B4-BE49-F238E27FC236}">
                  <a16:creationId xmlns:a16="http://schemas.microsoft.com/office/drawing/2014/main" id="{0BF46916-7F92-43CA-9BB5-615C33B12582}"/>
                </a:ext>
              </a:extLst>
            </p:cNvPr>
            <p:cNvSpPr/>
            <p:nvPr/>
          </p:nvSpPr>
          <p:spPr>
            <a:xfrm>
              <a:off x="1006611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正方形/長方形 966">
              <a:extLst>
                <a:ext uri="{FF2B5EF4-FFF2-40B4-BE49-F238E27FC236}">
                  <a16:creationId xmlns:a16="http://schemas.microsoft.com/office/drawing/2014/main" id="{015E9235-8FF4-4771-BC99-0794C2E09126}"/>
                </a:ext>
              </a:extLst>
            </p:cNvPr>
            <p:cNvSpPr/>
            <p:nvPr/>
          </p:nvSpPr>
          <p:spPr>
            <a:xfrm>
              <a:off x="468457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正方形/長方形 967">
              <a:extLst>
                <a:ext uri="{FF2B5EF4-FFF2-40B4-BE49-F238E27FC236}">
                  <a16:creationId xmlns:a16="http://schemas.microsoft.com/office/drawing/2014/main" id="{8BCDA154-0E86-4008-8CFA-DC6A90AD401B}"/>
                </a:ext>
              </a:extLst>
            </p:cNvPr>
            <p:cNvSpPr/>
            <p:nvPr/>
          </p:nvSpPr>
          <p:spPr>
            <a:xfrm>
              <a:off x="737534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正方形/長方形 968">
              <a:extLst>
                <a:ext uri="{FF2B5EF4-FFF2-40B4-BE49-F238E27FC236}">
                  <a16:creationId xmlns:a16="http://schemas.microsoft.com/office/drawing/2014/main" id="{4ECD7276-9AD7-407F-B432-D766BFECAD7F}"/>
                </a:ext>
              </a:extLst>
            </p:cNvPr>
            <p:cNvSpPr/>
            <p:nvPr/>
          </p:nvSpPr>
          <p:spPr>
            <a:xfrm>
              <a:off x="1006611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D5EF175C-07A7-43E4-B8FB-0BDE07E6AF0F}"/>
              </a:ext>
            </a:extLst>
          </p:cNvPr>
          <p:cNvGrpSpPr/>
          <p:nvPr/>
        </p:nvGrpSpPr>
        <p:grpSpPr>
          <a:xfrm>
            <a:off x="3560050" y="3896906"/>
            <a:ext cx="807231" cy="807231"/>
            <a:chOff x="3560050" y="3896906"/>
            <a:chExt cx="807231" cy="807231"/>
          </a:xfrm>
        </p:grpSpPr>
        <p:sp>
          <p:nvSpPr>
            <p:cNvPr id="971" name="正方形/長方形 970">
              <a:extLst>
                <a:ext uri="{FF2B5EF4-FFF2-40B4-BE49-F238E27FC236}">
                  <a16:creationId xmlns:a16="http://schemas.microsoft.com/office/drawing/2014/main" id="{8BB54B40-9E80-4270-BFD0-6099F9F14498}"/>
                </a:ext>
              </a:extLst>
            </p:cNvPr>
            <p:cNvSpPr/>
            <p:nvPr/>
          </p:nvSpPr>
          <p:spPr>
            <a:xfrm>
              <a:off x="3560050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正方形/長方形 971">
              <a:extLst>
                <a:ext uri="{FF2B5EF4-FFF2-40B4-BE49-F238E27FC236}">
                  <a16:creationId xmlns:a16="http://schemas.microsoft.com/office/drawing/2014/main" id="{19F2A9B6-6196-4391-B521-B86F42D06F7F}"/>
                </a:ext>
              </a:extLst>
            </p:cNvPr>
            <p:cNvSpPr/>
            <p:nvPr/>
          </p:nvSpPr>
          <p:spPr>
            <a:xfrm>
              <a:off x="3829127" y="3896906"/>
              <a:ext cx="269077" cy="269077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正方形/長方形 972">
              <a:extLst>
                <a:ext uri="{FF2B5EF4-FFF2-40B4-BE49-F238E27FC236}">
                  <a16:creationId xmlns:a16="http://schemas.microsoft.com/office/drawing/2014/main" id="{A71CBB50-A5E6-4005-9E7C-E27A50EB3C30}"/>
                </a:ext>
              </a:extLst>
            </p:cNvPr>
            <p:cNvSpPr/>
            <p:nvPr/>
          </p:nvSpPr>
          <p:spPr>
            <a:xfrm>
              <a:off x="4098204" y="3896906"/>
              <a:ext cx="269077" cy="269077"/>
            </a:xfrm>
            <a:prstGeom prst="rect">
              <a:avLst/>
            </a:pr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正方形/長方形 973">
              <a:extLst>
                <a:ext uri="{FF2B5EF4-FFF2-40B4-BE49-F238E27FC236}">
                  <a16:creationId xmlns:a16="http://schemas.microsoft.com/office/drawing/2014/main" id="{C70A8510-AE0A-40E3-9209-74E24F3E56D9}"/>
                </a:ext>
              </a:extLst>
            </p:cNvPr>
            <p:cNvSpPr/>
            <p:nvPr/>
          </p:nvSpPr>
          <p:spPr>
            <a:xfrm>
              <a:off x="3560050" y="4165983"/>
              <a:ext cx="269077" cy="269077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正方形/長方形 974">
              <a:extLst>
                <a:ext uri="{FF2B5EF4-FFF2-40B4-BE49-F238E27FC236}">
                  <a16:creationId xmlns:a16="http://schemas.microsoft.com/office/drawing/2014/main" id="{9DDE2B87-A97D-420D-A199-A367092CEE40}"/>
                </a:ext>
              </a:extLst>
            </p:cNvPr>
            <p:cNvSpPr/>
            <p:nvPr/>
          </p:nvSpPr>
          <p:spPr>
            <a:xfrm>
              <a:off x="3829127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正方形/長方形 975">
              <a:extLst>
                <a:ext uri="{FF2B5EF4-FFF2-40B4-BE49-F238E27FC236}">
                  <a16:creationId xmlns:a16="http://schemas.microsoft.com/office/drawing/2014/main" id="{205FCA07-78B4-48A1-9106-77521EFCA744}"/>
                </a:ext>
              </a:extLst>
            </p:cNvPr>
            <p:cNvSpPr/>
            <p:nvPr/>
          </p:nvSpPr>
          <p:spPr>
            <a:xfrm>
              <a:off x="4098204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正方形/長方形 976">
              <a:extLst>
                <a:ext uri="{FF2B5EF4-FFF2-40B4-BE49-F238E27FC236}">
                  <a16:creationId xmlns:a16="http://schemas.microsoft.com/office/drawing/2014/main" id="{4C992928-1897-4499-B0C5-A6BA78326B6E}"/>
                </a:ext>
              </a:extLst>
            </p:cNvPr>
            <p:cNvSpPr/>
            <p:nvPr/>
          </p:nvSpPr>
          <p:spPr>
            <a:xfrm>
              <a:off x="3560050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正方形/長方形 977">
              <a:extLst>
                <a:ext uri="{FF2B5EF4-FFF2-40B4-BE49-F238E27FC236}">
                  <a16:creationId xmlns:a16="http://schemas.microsoft.com/office/drawing/2014/main" id="{9855CD64-7619-4CDF-AACA-DE6B79262959}"/>
                </a:ext>
              </a:extLst>
            </p:cNvPr>
            <p:cNvSpPr/>
            <p:nvPr/>
          </p:nvSpPr>
          <p:spPr>
            <a:xfrm>
              <a:off x="3829127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正方形/長方形 978">
              <a:extLst>
                <a:ext uri="{FF2B5EF4-FFF2-40B4-BE49-F238E27FC236}">
                  <a16:creationId xmlns:a16="http://schemas.microsoft.com/office/drawing/2014/main" id="{05D1AB3A-CB7E-4EE3-AF66-C072C79D9D7F}"/>
                </a:ext>
              </a:extLst>
            </p:cNvPr>
            <p:cNvSpPr/>
            <p:nvPr/>
          </p:nvSpPr>
          <p:spPr>
            <a:xfrm>
              <a:off x="4098204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0" name="グループ化 1129">
            <a:extLst>
              <a:ext uri="{FF2B5EF4-FFF2-40B4-BE49-F238E27FC236}">
                <a16:creationId xmlns:a16="http://schemas.microsoft.com/office/drawing/2014/main" id="{56963DF8-0513-470F-8985-B6B7283E264F}"/>
              </a:ext>
            </a:extLst>
          </p:cNvPr>
          <p:cNvGrpSpPr/>
          <p:nvPr/>
        </p:nvGrpSpPr>
        <p:grpSpPr>
          <a:xfrm>
            <a:off x="3560050" y="5192041"/>
            <a:ext cx="807231" cy="807231"/>
            <a:chOff x="3560050" y="5192041"/>
            <a:chExt cx="807231" cy="807231"/>
          </a:xfrm>
        </p:grpSpPr>
        <p:sp>
          <p:nvSpPr>
            <p:cNvPr id="981" name="正方形/長方形 980">
              <a:extLst>
                <a:ext uri="{FF2B5EF4-FFF2-40B4-BE49-F238E27FC236}">
                  <a16:creationId xmlns:a16="http://schemas.microsoft.com/office/drawing/2014/main" id="{DFB19E84-0D47-4A3E-9147-BCD8DC266FF1}"/>
                </a:ext>
              </a:extLst>
            </p:cNvPr>
            <p:cNvSpPr/>
            <p:nvPr/>
          </p:nvSpPr>
          <p:spPr>
            <a:xfrm>
              <a:off x="3560050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正方形/長方形 981">
              <a:extLst>
                <a:ext uri="{FF2B5EF4-FFF2-40B4-BE49-F238E27FC236}">
                  <a16:creationId xmlns:a16="http://schemas.microsoft.com/office/drawing/2014/main" id="{0FB0FAF2-1435-452C-BF71-C312E3F83D08}"/>
                </a:ext>
              </a:extLst>
            </p:cNvPr>
            <p:cNvSpPr/>
            <p:nvPr/>
          </p:nvSpPr>
          <p:spPr>
            <a:xfrm>
              <a:off x="3829127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正方形/長方形 982">
              <a:extLst>
                <a:ext uri="{FF2B5EF4-FFF2-40B4-BE49-F238E27FC236}">
                  <a16:creationId xmlns:a16="http://schemas.microsoft.com/office/drawing/2014/main" id="{672DF843-F849-48BD-9F5F-640374D32459}"/>
                </a:ext>
              </a:extLst>
            </p:cNvPr>
            <p:cNvSpPr/>
            <p:nvPr/>
          </p:nvSpPr>
          <p:spPr>
            <a:xfrm>
              <a:off x="4098204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正方形/長方形 983">
              <a:extLst>
                <a:ext uri="{FF2B5EF4-FFF2-40B4-BE49-F238E27FC236}">
                  <a16:creationId xmlns:a16="http://schemas.microsoft.com/office/drawing/2014/main" id="{C03646D6-48A9-47EF-A159-1816D75A8885}"/>
                </a:ext>
              </a:extLst>
            </p:cNvPr>
            <p:cNvSpPr/>
            <p:nvPr/>
          </p:nvSpPr>
          <p:spPr>
            <a:xfrm>
              <a:off x="3560050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正方形/長方形 984">
              <a:extLst>
                <a:ext uri="{FF2B5EF4-FFF2-40B4-BE49-F238E27FC236}">
                  <a16:creationId xmlns:a16="http://schemas.microsoft.com/office/drawing/2014/main" id="{9B4620E6-AF34-46C9-9562-1FD173F7B70B}"/>
                </a:ext>
              </a:extLst>
            </p:cNvPr>
            <p:cNvSpPr/>
            <p:nvPr/>
          </p:nvSpPr>
          <p:spPr>
            <a:xfrm>
              <a:off x="3829127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正方形/長方形 985">
              <a:extLst>
                <a:ext uri="{FF2B5EF4-FFF2-40B4-BE49-F238E27FC236}">
                  <a16:creationId xmlns:a16="http://schemas.microsoft.com/office/drawing/2014/main" id="{0349E88B-477A-4DBA-B60E-395D701D0B1C}"/>
                </a:ext>
              </a:extLst>
            </p:cNvPr>
            <p:cNvSpPr/>
            <p:nvPr/>
          </p:nvSpPr>
          <p:spPr>
            <a:xfrm>
              <a:off x="4098204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76DF07A3-C504-4CC5-B207-D5A46C933F0F}"/>
                </a:ext>
              </a:extLst>
            </p:cNvPr>
            <p:cNvSpPr/>
            <p:nvPr/>
          </p:nvSpPr>
          <p:spPr>
            <a:xfrm>
              <a:off x="3560050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9A0A2277-2500-47FA-8E16-F477DE611FA8}"/>
                </a:ext>
              </a:extLst>
            </p:cNvPr>
            <p:cNvSpPr/>
            <p:nvPr/>
          </p:nvSpPr>
          <p:spPr>
            <a:xfrm>
              <a:off x="3829127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正方形/長方形 988">
              <a:extLst>
                <a:ext uri="{FF2B5EF4-FFF2-40B4-BE49-F238E27FC236}">
                  <a16:creationId xmlns:a16="http://schemas.microsoft.com/office/drawing/2014/main" id="{29FFF01D-F482-4F5B-B324-B5B6EB83EB45}"/>
                </a:ext>
              </a:extLst>
            </p:cNvPr>
            <p:cNvSpPr/>
            <p:nvPr/>
          </p:nvSpPr>
          <p:spPr>
            <a:xfrm>
              <a:off x="4098204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32" name="グループ化 1131">
            <a:extLst>
              <a:ext uri="{FF2B5EF4-FFF2-40B4-BE49-F238E27FC236}">
                <a16:creationId xmlns:a16="http://schemas.microsoft.com/office/drawing/2014/main" id="{987A6C07-8DE2-4B85-85DE-2A4EBCBB18D6}"/>
              </a:ext>
            </a:extLst>
          </p:cNvPr>
          <p:cNvGrpSpPr/>
          <p:nvPr/>
        </p:nvGrpSpPr>
        <p:grpSpPr>
          <a:xfrm>
            <a:off x="6710917" y="3896906"/>
            <a:ext cx="807231" cy="807231"/>
            <a:chOff x="6710917" y="3896906"/>
            <a:chExt cx="807231" cy="807231"/>
          </a:xfrm>
        </p:grpSpPr>
        <p:sp>
          <p:nvSpPr>
            <p:cNvPr id="991" name="正方形/長方形 990">
              <a:extLst>
                <a:ext uri="{FF2B5EF4-FFF2-40B4-BE49-F238E27FC236}">
                  <a16:creationId xmlns:a16="http://schemas.microsoft.com/office/drawing/2014/main" id="{8EB6F956-5FCD-48CF-A1D7-301EB6658534}"/>
                </a:ext>
              </a:extLst>
            </p:cNvPr>
            <p:cNvSpPr/>
            <p:nvPr/>
          </p:nvSpPr>
          <p:spPr>
            <a:xfrm>
              <a:off x="6710917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正方形/長方形 991">
              <a:extLst>
                <a:ext uri="{FF2B5EF4-FFF2-40B4-BE49-F238E27FC236}">
                  <a16:creationId xmlns:a16="http://schemas.microsoft.com/office/drawing/2014/main" id="{1D7D18AF-1674-448A-AF51-AA9487217DB2}"/>
                </a:ext>
              </a:extLst>
            </p:cNvPr>
            <p:cNvSpPr/>
            <p:nvPr/>
          </p:nvSpPr>
          <p:spPr>
            <a:xfrm>
              <a:off x="6979994" y="3896906"/>
              <a:ext cx="269077" cy="269077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正方形/長方形 992">
              <a:extLst>
                <a:ext uri="{FF2B5EF4-FFF2-40B4-BE49-F238E27FC236}">
                  <a16:creationId xmlns:a16="http://schemas.microsoft.com/office/drawing/2014/main" id="{6C93225C-BCC8-4585-9CE3-AC3478E47FC6}"/>
                </a:ext>
              </a:extLst>
            </p:cNvPr>
            <p:cNvSpPr/>
            <p:nvPr/>
          </p:nvSpPr>
          <p:spPr>
            <a:xfrm>
              <a:off x="7249071" y="3896906"/>
              <a:ext cx="269077" cy="269077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正方形/長方形 993">
              <a:extLst>
                <a:ext uri="{FF2B5EF4-FFF2-40B4-BE49-F238E27FC236}">
                  <a16:creationId xmlns:a16="http://schemas.microsoft.com/office/drawing/2014/main" id="{ABC1C316-887D-4EBA-84D8-39F25AA458F8}"/>
                </a:ext>
              </a:extLst>
            </p:cNvPr>
            <p:cNvSpPr/>
            <p:nvPr/>
          </p:nvSpPr>
          <p:spPr>
            <a:xfrm>
              <a:off x="6710917" y="4165983"/>
              <a:ext cx="269077" cy="269077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正方形/長方形 994">
              <a:extLst>
                <a:ext uri="{FF2B5EF4-FFF2-40B4-BE49-F238E27FC236}">
                  <a16:creationId xmlns:a16="http://schemas.microsoft.com/office/drawing/2014/main" id="{D0F96DD6-0ADD-4B0F-A115-19F47AF8762C}"/>
                </a:ext>
              </a:extLst>
            </p:cNvPr>
            <p:cNvSpPr/>
            <p:nvPr/>
          </p:nvSpPr>
          <p:spPr>
            <a:xfrm>
              <a:off x="6979994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正方形/長方形 995">
              <a:extLst>
                <a:ext uri="{FF2B5EF4-FFF2-40B4-BE49-F238E27FC236}">
                  <a16:creationId xmlns:a16="http://schemas.microsoft.com/office/drawing/2014/main" id="{8C610F37-306A-48C1-B03D-9DAE5DC10740}"/>
                </a:ext>
              </a:extLst>
            </p:cNvPr>
            <p:cNvSpPr/>
            <p:nvPr/>
          </p:nvSpPr>
          <p:spPr>
            <a:xfrm>
              <a:off x="7249071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正方形/長方形 996">
              <a:extLst>
                <a:ext uri="{FF2B5EF4-FFF2-40B4-BE49-F238E27FC236}">
                  <a16:creationId xmlns:a16="http://schemas.microsoft.com/office/drawing/2014/main" id="{ACC0463C-6C7A-4710-B614-A306FB32B509}"/>
                </a:ext>
              </a:extLst>
            </p:cNvPr>
            <p:cNvSpPr/>
            <p:nvPr/>
          </p:nvSpPr>
          <p:spPr>
            <a:xfrm>
              <a:off x="6710917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正方形/長方形 997">
              <a:extLst>
                <a:ext uri="{FF2B5EF4-FFF2-40B4-BE49-F238E27FC236}">
                  <a16:creationId xmlns:a16="http://schemas.microsoft.com/office/drawing/2014/main" id="{66418283-3A10-4A3E-9DEB-229AD1B3D7E5}"/>
                </a:ext>
              </a:extLst>
            </p:cNvPr>
            <p:cNvSpPr/>
            <p:nvPr/>
          </p:nvSpPr>
          <p:spPr>
            <a:xfrm>
              <a:off x="6979994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正方形/長方形 998">
              <a:extLst>
                <a:ext uri="{FF2B5EF4-FFF2-40B4-BE49-F238E27FC236}">
                  <a16:creationId xmlns:a16="http://schemas.microsoft.com/office/drawing/2014/main" id="{359F5D89-4DF1-4409-B32A-E1C0CB4D5BA5}"/>
                </a:ext>
              </a:extLst>
            </p:cNvPr>
            <p:cNvSpPr/>
            <p:nvPr/>
          </p:nvSpPr>
          <p:spPr>
            <a:xfrm>
              <a:off x="7249071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5" name="グループ化 1134">
            <a:extLst>
              <a:ext uri="{FF2B5EF4-FFF2-40B4-BE49-F238E27FC236}">
                <a16:creationId xmlns:a16="http://schemas.microsoft.com/office/drawing/2014/main" id="{89794DAB-A357-46C0-A678-4D9D014970F5}"/>
              </a:ext>
            </a:extLst>
          </p:cNvPr>
          <p:cNvGrpSpPr/>
          <p:nvPr/>
        </p:nvGrpSpPr>
        <p:grpSpPr>
          <a:xfrm>
            <a:off x="6710917" y="5192041"/>
            <a:ext cx="807231" cy="807231"/>
            <a:chOff x="6710917" y="5192041"/>
            <a:chExt cx="807231" cy="807231"/>
          </a:xfrm>
        </p:grpSpPr>
        <p:sp>
          <p:nvSpPr>
            <p:cNvPr id="1001" name="正方形/長方形 1000">
              <a:extLst>
                <a:ext uri="{FF2B5EF4-FFF2-40B4-BE49-F238E27FC236}">
                  <a16:creationId xmlns:a16="http://schemas.microsoft.com/office/drawing/2014/main" id="{AC03EDFA-A560-4B46-8177-30049D46BA5E}"/>
                </a:ext>
              </a:extLst>
            </p:cNvPr>
            <p:cNvSpPr/>
            <p:nvPr/>
          </p:nvSpPr>
          <p:spPr>
            <a:xfrm>
              <a:off x="6710917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正方形/長方形 1001">
              <a:extLst>
                <a:ext uri="{FF2B5EF4-FFF2-40B4-BE49-F238E27FC236}">
                  <a16:creationId xmlns:a16="http://schemas.microsoft.com/office/drawing/2014/main" id="{77A089F4-5FD3-402D-A89B-03FDADF7E6F8}"/>
                </a:ext>
              </a:extLst>
            </p:cNvPr>
            <p:cNvSpPr/>
            <p:nvPr/>
          </p:nvSpPr>
          <p:spPr>
            <a:xfrm>
              <a:off x="6979994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正方形/長方形 1002">
              <a:extLst>
                <a:ext uri="{FF2B5EF4-FFF2-40B4-BE49-F238E27FC236}">
                  <a16:creationId xmlns:a16="http://schemas.microsoft.com/office/drawing/2014/main" id="{712372AD-9131-4C72-8282-0C1DB8C7D73A}"/>
                </a:ext>
              </a:extLst>
            </p:cNvPr>
            <p:cNvSpPr/>
            <p:nvPr/>
          </p:nvSpPr>
          <p:spPr>
            <a:xfrm>
              <a:off x="7249071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正方形/長方形 1003">
              <a:extLst>
                <a:ext uri="{FF2B5EF4-FFF2-40B4-BE49-F238E27FC236}">
                  <a16:creationId xmlns:a16="http://schemas.microsoft.com/office/drawing/2014/main" id="{6703A65A-E80E-4467-A257-31712FE90A9A}"/>
                </a:ext>
              </a:extLst>
            </p:cNvPr>
            <p:cNvSpPr/>
            <p:nvPr/>
          </p:nvSpPr>
          <p:spPr>
            <a:xfrm>
              <a:off x="6710917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正方形/長方形 1004">
              <a:extLst>
                <a:ext uri="{FF2B5EF4-FFF2-40B4-BE49-F238E27FC236}">
                  <a16:creationId xmlns:a16="http://schemas.microsoft.com/office/drawing/2014/main" id="{BF57DCED-D1BA-4145-8488-51A35A69B057}"/>
                </a:ext>
              </a:extLst>
            </p:cNvPr>
            <p:cNvSpPr/>
            <p:nvPr/>
          </p:nvSpPr>
          <p:spPr>
            <a:xfrm>
              <a:off x="6979994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正方形/長方形 1005">
              <a:extLst>
                <a:ext uri="{FF2B5EF4-FFF2-40B4-BE49-F238E27FC236}">
                  <a16:creationId xmlns:a16="http://schemas.microsoft.com/office/drawing/2014/main" id="{2E2D81D2-1571-4532-94DF-5C6E28BF77EE}"/>
                </a:ext>
              </a:extLst>
            </p:cNvPr>
            <p:cNvSpPr/>
            <p:nvPr/>
          </p:nvSpPr>
          <p:spPr>
            <a:xfrm>
              <a:off x="7249071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正方形/長方形 1006">
              <a:extLst>
                <a:ext uri="{FF2B5EF4-FFF2-40B4-BE49-F238E27FC236}">
                  <a16:creationId xmlns:a16="http://schemas.microsoft.com/office/drawing/2014/main" id="{180FE7A6-7774-453C-9936-471F87297F68}"/>
                </a:ext>
              </a:extLst>
            </p:cNvPr>
            <p:cNvSpPr/>
            <p:nvPr/>
          </p:nvSpPr>
          <p:spPr>
            <a:xfrm>
              <a:off x="6710917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正方形/長方形 1007">
              <a:extLst>
                <a:ext uri="{FF2B5EF4-FFF2-40B4-BE49-F238E27FC236}">
                  <a16:creationId xmlns:a16="http://schemas.microsoft.com/office/drawing/2014/main" id="{3B48473C-6000-4152-BAFD-D6C073C79129}"/>
                </a:ext>
              </a:extLst>
            </p:cNvPr>
            <p:cNvSpPr/>
            <p:nvPr/>
          </p:nvSpPr>
          <p:spPr>
            <a:xfrm>
              <a:off x="6979994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正方形/長方形 1008">
              <a:extLst>
                <a:ext uri="{FF2B5EF4-FFF2-40B4-BE49-F238E27FC236}">
                  <a16:creationId xmlns:a16="http://schemas.microsoft.com/office/drawing/2014/main" id="{570D497C-8B07-4F64-A76E-0B5DB26C49CB}"/>
                </a:ext>
              </a:extLst>
            </p:cNvPr>
            <p:cNvSpPr/>
            <p:nvPr/>
          </p:nvSpPr>
          <p:spPr>
            <a:xfrm>
              <a:off x="7249071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33" name="グループ化 1132">
            <a:extLst>
              <a:ext uri="{FF2B5EF4-FFF2-40B4-BE49-F238E27FC236}">
                <a16:creationId xmlns:a16="http://schemas.microsoft.com/office/drawing/2014/main" id="{74CA0FC4-B436-40A3-912A-CBA005A43CBB}"/>
              </a:ext>
            </a:extLst>
          </p:cNvPr>
          <p:cNvGrpSpPr/>
          <p:nvPr/>
        </p:nvGrpSpPr>
        <p:grpSpPr>
          <a:xfrm>
            <a:off x="7747817" y="3896906"/>
            <a:ext cx="1617518" cy="807231"/>
            <a:chOff x="7747817" y="3896906"/>
            <a:chExt cx="1617518" cy="807231"/>
          </a:xfrm>
        </p:grpSpPr>
        <p:sp>
          <p:nvSpPr>
            <p:cNvPr id="1011" name="正方形/長方形 1010">
              <a:extLst>
                <a:ext uri="{FF2B5EF4-FFF2-40B4-BE49-F238E27FC236}">
                  <a16:creationId xmlns:a16="http://schemas.microsoft.com/office/drawing/2014/main" id="{F7908BC0-F69A-4868-AEB5-8E8EDCD7D31C}"/>
                </a:ext>
              </a:extLst>
            </p:cNvPr>
            <p:cNvSpPr/>
            <p:nvPr/>
          </p:nvSpPr>
          <p:spPr>
            <a:xfrm>
              <a:off x="7747817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正方形/長方形 1011">
              <a:extLst>
                <a:ext uri="{FF2B5EF4-FFF2-40B4-BE49-F238E27FC236}">
                  <a16:creationId xmlns:a16="http://schemas.microsoft.com/office/drawing/2014/main" id="{AF058251-6973-4180-959F-02B846708AE6}"/>
                </a:ext>
              </a:extLst>
            </p:cNvPr>
            <p:cNvSpPr/>
            <p:nvPr/>
          </p:nvSpPr>
          <p:spPr>
            <a:xfrm>
              <a:off x="8016894" y="3896906"/>
              <a:ext cx="269077" cy="269077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正方形/長方形 1012">
              <a:extLst>
                <a:ext uri="{FF2B5EF4-FFF2-40B4-BE49-F238E27FC236}">
                  <a16:creationId xmlns:a16="http://schemas.microsoft.com/office/drawing/2014/main" id="{DE807277-2735-46A3-A930-110803B0FA3A}"/>
                </a:ext>
              </a:extLst>
            </p:cNvPr>
            <p:cNvSpPr/>
            <p:nvPr/>
          </p:nvSpPr>
          <p:spPr>
            <a:xfrm>
              <a:off x="8285971" y="3896906"/>
              <a:ext cx="269077" cy="269077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正方形/長方形 1013">
              <a:extLst>
                <a:ext uri="{FF2B5EF4-FFF2-40B4-BE49-F238E27FC236}">
                  <a16:creationId xmlns:a16="http://schemas.microsoft.com/office/drawing/2014/main" id="{46309F55-5CBB-4335-BA02-8A118FA9A812}"/>
                </a:ext>
              </a:extLst>
            </p:cNvPr>
            <p:cNvSpPr/>
            <p:nvPr/>
          </p:nvSpPr>
          <p:spPr>
            <a:xfrm>
              <a:off x="7747817" y="4165983"/>
              <a:ext cx="269077" cy="269077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正方形/長方形 1014">
              <a:extLst>
                <a:ext uri="{FF2B5EF4-FFF2-40B4-BE49-F238E27FC236}">
                  <a16:creationId xmlns:a16="http://schemas.microsoft.com/office/drawing/2014/main" id="{BB12DBFA-7F81-4FD4-841C-9F230A492714}"/>
                </a:ext>
              </a:extLst>
            </p:cNvPr>
            <p:cNvSpPr/>
            <p:nvPr/>
          </p:nvSpPr>
          <p:spPr>
            <a:xfrm>
              <a:off x="8016894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正方形/長方形 1015">
              <a:extLst>
                <a:ext uri="{FF2B5EF4-FFF2-40B4-BE49-F238E27FC236}">
                  <a16:creationId xmlns:a16="http://schemas.microsoft.com/office/drawing/2014/main" id="{39D7019E-5DBF-457A-8F9A-2768F731DE34}"/>
                </a:ext>
              </a:extLst>
            </p:cNvPr>
            <p:cNvSpPr/>
            <p:nvPr/>
          </p:nvSpPr>
          <p:spPr>
            <a:xfrm>
              <a:off x="8285971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正方形/長方形 1016">
              <a:extLst>
                <a:ext uri="{FF2B5EF4-FFF2-40B4-BE49-F238E27FC236}">
                  <a16:creationId xmlns:a16="http://schemas.microsoft.com/office/drawing/2014/main" id="{DBAE7ABD-D5EE-4248-999A-E762E3BB450A}"/>
                </a:ext>
              </a:extLst>
            </p:cNvPr>
            <p:cNvSpPr/>
            <p:nvPr/>
          </p:nvSpPr>
          <p:spPr>
            <a:xfrm>
              <a:off x="7747817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正方形/長方形 1017">
              <a:extLst>
                <a:ext uri="{FF2B5EF4-FFF2-40B4-BE49-F238E27FC236}">
                  <a16:creationId xmlns:a16="http://schemas.microsoft.com/office/drawing/2014/main" id="{F7812105-460C-470A-A51D-DC3051E09F79}"/>
                </a:ext>
              </a:extLst>
            </p:cNvPr>
            <p:cNvSpPr/>
            <p:nvPr/>
          </p:nvSpPr>
          <p:spPr>
            <a:xfrm>
              <a:off x="8016894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正方形/長方形 1018">
              <a:extLst>
                <a:ext uri="{FF2B5EF4-FFF2-40B4-BE49-F238E27FC236}">
                  <a16:creationId xmlns:a16="http://schemas.microsoft.com/office/drawing/2014/main" id="{207E02D3-C5B5-48EE-86EF-FE3623764893}"/>
                </a:ext>
              </a:extLst>
            </p:cNvPr>
            <p:cNvSpPr/>
            <p:nvPr/>
          </p:nvSpPr>
          <p:spPr>
            <a:xfrm>
              <a:off x="8285971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正方形/長方形 1019">
              <a:extLst>
                <a:ext uri="{FF2B5EF4-FFF2-40B4-BE49-F238E27FC236}">
                  <a16:creationId xmlns:a16="http://schemas.microsoft.com/office/drawing/2014/main" id="{276DA8D9-4416-4B68-814D-7287D43817A5}"/>
                </a:ext>
              </a:extLst>
            </p:cNvPr>
            <p:cNvSpPr/>
            <p:nvPr/>
          </p:nvSpPr>
          <p:spPr>
            <a:xfrm>
              <a:off x="8558104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正方形/長方形 1020">
              <a:extLst>
                <a:ext uri="{FF2B5EF4-FFF2-40B4-BE49-F238E27FC236}">
                  <a16:creationId xmlns:a16="http://schemas.microsoft.com/office/drawing/2014/main" id="{088FE2DA-9A4A-4B6F-83E0-D1EC41F3B7F9}"/>
                </a:ext>
              </a:extLst>
            </p:cNvPr>
            <p:cNvSpPr/>
            <p:nvPr/>
          </p:nvSpPr>
          <p:spPr>
            <a:xfrm>
              <a:off x="8827181" y="3896906"/>
              <a:ext cx="269077" cy="269077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正方形/長方形 1021">
              <a:extLst>
                <a:ext uri="{FF2B5EF4-FFF2-40B4-BE49-F238E27FC236}">
                  <a16:creationId xmlns:a16="http://schemas.microsoft.com/office/drawing/2014/main" id="{8682747D-883B-4A53-AC8D-152CF8A68DFB}"/>
                </a:ext>
              </a:extLst>
            </p:cNvPr>
            <p:cNvSpPr/>
            <p:nvPr/>
          </p:nvSpPr>
          <p:spPr>
            <a:xfrm>
              <a:off x="9096258" y="3896906"/>
              <a:ext cx="269077" cy="269077"/>
            </a:xfrm>
            <a:prstGeom prst="rect">
              <a:avLst/>
            </a:pr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正方形/長方形 1022">
              <a:extLst>
                <a:ext uri="{FF2B5EF4-FFF2-40B4-BE49-F238E27FC236}">
                  <a16:creationId xmlns:a16="http://schemas.microsoft.com/office/drawing/2014/main" id="{AEA9B00B-FF2E-45A8-B0EC-5455A9C99094}"/>
                </a:ext>
              </a:extLst>
            </p:cNvPr>
            <p:cNvSpPr/>
            <p:nvPr/>
          </p:nvSpPr>
          <p:spPr>
            <a:xfrm>
              <a:off x="8558104" y="4165983"/>
              <a:ext cx="269077" cy="269077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正方形/長方形 1023">
              <a:extLst>
                <a:ext uri="{FF2B5EF4-FFF2-40B4-BE49-F238E27FC236}">
                  <a16:creationId xmlns:a16="http://schemas.microsoft.com/office/drawing/2014/main" id="{3EC1DCCC-9A50-44D5-8A25-E5D15A1567A2}"/>
                </a:ext>
              </a:extLst>
            </p:cNvPr>
            <p:cNvSpPr/>
            <p:nvPr/>
          </p:nvSpPr>
          <p:spPr>
            <a:xfrm>
              <a:off x="8827181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正方形/長方形 1024">
              <a:extLst>
                <a:ext uri="{FF2B5EF4-FFF2-40B4-BE49-F238E27FC236}">
                  <a16:creationId xmlns:a16="http://schemas.microsoft.com/office/drawing/2014/main" id="{6EF89363-9FC0-4DBF-B902-52A96B45C44A}"/>
                </a:ext>
              </a:extLst>
            </p:cNvPr>
            <p:cNvSpPr/>
            <p:nvPr/>
          </p:nvSpPr>
          <p:spPr>
            <a:xfrm>
              <a:off x="9096258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正方形/長方形 1025">
              <a:extLst>
                <a:ext uri="{FF2B5EF4-FFF2-40B4-BE49-F238E27FC236}">
                  <a16:creationId xmlns:a16="http://schemas.microsoft.com/office/drawing/2014/main" id="{2637107C-736E-4BA7-90F8-F00DB1DCAF88}"/>
                </a:ext>
              </a:extLst>
            </p:cNvPr>
            <p:cNvSpPr/>
            <p:nvPr/>
          </p:nvSpPr>
          <p:spPr>
            <a:xfrm>
              <a:off x="8558104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正方形/長方形 1026">
              <a:extLst>
                <a:ext uri="{FF2B5EF4-FFF2-40B4-BE49-F238E27FC236}">
                  <a16:creationId xmlns:a16="http://schemas.microsoft.com/office/drawing/2014/main" id="{B9337158-2E70-4ACE-878C-A5372755F202}"/>
                </a:ext>
              </a:extLst>
            </p:cNvPr>
            <p:cNvSpPr/>
            <p:nvPr/>
          </p:nvSpPr>
          <p:spPr>
            <a:xfrm>
              <a:off x="8827181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正方形/長方形 1027">
              <a:extLst>
                <a:ext uri="{FF2B5EF4-FFF2-40B4-BE49-F238E27FC236}">
                  <a16:creationId xmlns:a16="http://schemas.microsoft.com/office/drawing/2014/main" id="{9801819F-AB0A-48C5-9B17-9C022EC087EF}"/>
                </a:ext>
              </a:extLst>
            </p:cNvPr>
            <p:cNvSpPr/>
            <p:nvPr/>
          </p:nvSpPr>
          <p:spPr>
            <a:xfrm>
              <a:off x="9096258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4" name="グループ化 1133">
            <a:extLst>
              <a:ext uri="{FF2B5EF4-FFF2-40B4-BE49-F238E27FC236}">
                <a16:creationId xmlns:a16="http://schemas.microsoft.com/office/drawing/2014/main" id="{1954DF6C-BC0F-4D2A-8824-FC55A20678B6}"/>
              </a:ext>
            </a:extLst>
          </p:cNvPr>
          <p:cNvGrpSpPr/>
          <p:nvPr/>
        </p:nvGrpSpPr>
        <p:grpSpPr>
          <a:xfrm>
            <a:off x="7747817" y="5192041"/>
            <a:ext cx="1617518" cy="807231"/>
            <a:chOff x="7747817" y="5192041"/>
            <a:chExt cx="1617518" cy="807231"/>
          </a:xfrm>
        </p:grpSpPr>
        <p:sp>
          <p:nvSpPr>
            <p:cNvPr id="1030" name="正方形/長方形 1029">
              <a:extLst>
                <a:ext uri="{FF2B5EF4-FFF2-40B4-BE49-F238E27FC236}">
                  <a16:creationId xmlns:a16="http://schemas.microsoft.com/office/drawing/2014/main" id="{9DBBB437-02B3-45E2-8DE3-0A61AF42F60C}"/>
                </a:ext>
              </a:extLst>
            </p:cNvPr>
            <p:cNvSpPr/>
            <p:nvPr/>
          </p:nvSpPr>
          <p:spPr>
            <a:xfrm>
              <a:off x="7747817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正方形/長方形 1030">
              <a:extLst>
                <a:ext uri="{FF2B5EF4-FFF2-40B4-BE49-F238E27FC236}">
                  <a16:creationId xmlns:a16="http://schemas.microsoft.com/office/drawing/2014/main" id="{F2CDF98B-C42B-4DF9-8274-4A5E84A4F7CC}"/>
                </a:ext>
              </a:extLst>
            </p:cNvPr>
            <p:cNvSpPr/>
            <p:nvPr/>
          </p:nvSpPr>
          <p:spPr>
            <a:xfrm>
              <a:off x="8016894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正方形/長方形 1031">
              <a:extLst>
                <a:ext uri="{FF2B5EF4-FFF2-40B4-BE49-F238E27FC236}">
                  <a16:creationId xmlns:a16="http://schemas.microsoft.com/office/drawing/2014/main" id="{0079B92C-D259-45C2-8BD4-689ED77C0022}"/>
                </a:ext>
              </a:extLst>
            </p:cNvPr>
            <p:cNvSpPr/>
            <p:nvPr/>
          </p:nvSpPr>
          <p:spPr>
            <a:xfrm>
              <a:off x="8285971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正方形/長方形 1032">
              <a:extLst>
                <a:ext uri="{FF2B5EF4-FFF2-40B4-BE49-F238E27FC236}">
                  <a16:creationId xmlns:a16="http://schemas.microsoft.com/office/drawing/2014/main" id="{5791E64E-CCD1-4AA0-91B0-61C94A31DFFF}"/>
                </a:ext>
              </a:extLst>
            </p:cNvPr>
            <p:cNvSpPr/>
            <p:nvPr/>
          </p:nvSpPr>
          <p:spPr>
            <a:xfrm>
              <a:off x="7747817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正方形/長方形 1033">
              <a:extLst>
                <a:ext uri="{FF2B5EF4-FFF2-40B4-BE49-F238E27FC236}">
                  <a16:creationId xmlns:a16="http://schemas.microsoft.com/office/drawing/2014/main" id="{6EC27C58-BA26-4FFB-A966-A556D2F1980C}"/>
                </a:ext>
              </a:extLst>
            </p:cNvPr>
            <p:cNvSpPr/>
            <p:nvPr/>
          </p:nvSpPr>
          <p:spPr>
            <a:xfrm>
              <a:off x="8016894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正方形/長方形 1034">
              <a:extLst>
                <a:ext uri="{FF2B5EF4-FFF2-40B4-BE49-F238E27FC236}">
                  <a16:creationId xmlns:a16="http://schemas.microsoft.com/office/drawing/2014/main" id="{6B870D76-005E-473D-89BF-EB9D10CF75B5}"/>
                </a:ext>
              </a:extLst>
            </p:cNvPr>
            <p:cNvSpPr/>
            <p:nvPr/>
          </p:nvSpPr>
          <p:spPr>
            <a:xfrm>
              <a:off x="8285971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正方形/長方形 1035">
              <a:extLst>
                <a:ext uri="{FF2B5EF4-FFF2-40B4-BE49-F238E27FC236}">
                  <a16:creationId xmlns:a16="http://schemas.microsoft.com/office/drawing/2014/main" id="{63FDDE5A-3712-460E-BE13-B32A8621E3DA}"/>
                </a:ext>
              </a:extLst>
            </p:cNvPr>
            <p:cNvSpPr/>
            <p:nvPr/>
          </p:nvSpPr>
          <p:spPr>
            <a:xfrm>
              <a:off x="7747817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正方形/長方形 1036">
              <a:extLst>
                <a:ext uri="{FF2B5EF4-FFF2-40B4-BE49-F238E27FC236}">
                  <a16:creationId xmlns:a16="http://schemas.microsoft.com/office/drawing/2014/main" id="{310F921C-412C-4CE8-A815-4E3DBA0ACEB3}"/>
                </a:ext>
              </a:extLst>
            </p:cNvPr>
            <p:cNvSpPr/>
            <p:nvPr/>
          </p:nvSpPr>
          <p:spPr>
            <a:xfrm>
              <a:off x="8016894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正方形/長方形 1037">
              <a:extLst>
                <a:ext uri="{FF2B5EF4-FFF2-40B4-BE49-F238E27FC236}">
                  <a16:creationId xmlns:a16="http://schemas.microsoft.com/office/drawing/2014/main" id="{2DECD403-096E-4872-8E6B-42B9BCDCEA46}"/>
                </a:ext>
              </a:extLst>
            </p:cNvPr>
            <p:cNvSpPr/>
            <p:nvPr/>
          </p:nvSpPr>
          <p:spPr>
            <a:xfrm>
              <a:off x="8285971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39" name="正方形/長方形 1038">
              <a:extLst>
                <a:ext uri="{FF2B5EF4-FFF2-40B4-BE49-F238E27FC236}">
                  <a16:creationId xmlns:a16="http://schemas.microsoft.com/office/drawing/2014/main" id="{7047A7DA-56B1-4A9A-A867-DFFD051A7375}"/>
                </a:ext>
              </a:extLst>
            </p:cNvPr>
            <p:cNvSpPr/>
            <p:nvPr/>
          </p:nvSpPr>
          <p:spPr>
            <a:xfrm>
              <a:off x="8558104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正方形/長方形 1039">
              <a:extLst>
                <a:ext uri="{FF2B5EF4-FFF2-40B4-BE49-F238E27FC236}">
                  <a16:creationId xmlns:a16="http://schemas.microsoft.com/office/drawing/2014/main" id="{BCF7CDAD-E5DB-46AD-854A-16F28B1594E8}"/>
                </a:ext>
              </a:extLst>
            </p:cNvPr>
            <p:cNvSpPr/>
            <p:nvPr/>
          </p:nvSpPr>
          <p:spPr>
            <a:xfrm>
              <a:off x="8827181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正方形/長方形 1040">
              <a:extLst>
                <a:ext uri="{FF2B5EF4-FFF2-40B4-BE49-F238E27FC236}">
                  <a16:creationId xmlns:a16="http://schemas.microsoft.com/office/drawing/2014/main" id="{C2BA43CD-DA58-465D-9217-57384966F5E8}"/>
                </a:ext>
              </a:extLst>
            </p:cNvPr>
            <p:cNvSpPr/>
            <p:nvPr/>
          </p:nvSpPr>
          <p:spPr>
            <a:xfrm>
              <a:off x="9096258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正方形/長方形 1041">
              <a:extLst>
                <a:ext uri="{FF2B5EF4-FFF2-40B4-BE49-F238E27FC236}">
                  <a16:creationId xmlns:a16="http://schemas.microsoft.com/office/drawing/2014/main" id="{676D0538-CF89-4C2A-AFCF-393DFF82E75A}"/>
                </a:ext>
              </a:extLst>
            </p:cNvPr>
            <p:cNvSpPr/>
            <p:nvPr/>
          </p:nvSpPr>
          <p:spPr>
            <a:xfrm>
              <a:off x="8558104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正方形/長方形 1042">
              <a:extLst>
                <a:ext uri="{FF2B5EF4-FFF2-40B4-BE49-F238E27FC236}">
                  <a16:creationId xmlns:a16="http://schemas.microsoft.com/office/drawing/2014/main" id="{399B669B-871C-475F-87E7-867FFD483B86}"/>
                </a:ext>
              </a:extLst>
            </p:cNvPr>
            <p:cNvSpPr/>
            <p:nvPr/>
          </p:nvSpPr>
          <p:spPr>
            <a:xfrm>
              <a:off x="8827181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正方形/長方形 1043">
              <a:extLst>
                <a:ext uri="{FF2B5EF4-FFF2-40B4-BE49-F238E27FC236}">
                  <a16:creationId xmlns:a16="http://schemas.microsoft.com/office/drawing/2014/main" id="{A32C8F0F-B35D-491D-92EC-4B3483086725}"/>
                </a:ext>
              </a:extLst>
            </p:cNvPr>
            <p:cNvSpPr/>
            <p:nvPr/>
          </p:nvSpPr>
          <p:spPr>
            <a:xfrm>
              <a:off x="9096258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正方形/長方形 1044">
              <a:extLst>
                <a:ext uri="{FF2B5EF4-FFF2-40B4-BE49-F238E27FC236}">
                  <a16:creationId xmlns:a16="http://schemas.microsoft.com/office/drawing/2014/main" id="{DEB98922-5BDF-42E2-BCC0-A5926B77242D}"/>
                </a:ext>
              </a:extLst>
            </p:cNvPr>
            <p:cNvSpPr/>
            <p:nvPr/>
          </p:nvSpPr>
          <p:spPr>
            <a:xfrm>
              <a:off x="8558104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正方形/長方形 1045">
              <a:extLst>
                <a:ext uri="{FF2B5EF4-FFF2-40B4-BE49-F238E27FC236}">
                  <a16:creationId xmlns:a16="http://schemas.microsoft.com/office/drawing/2014/main" id="{E6E34115-C66D-4FC4-BE9B-B35E3437E2FE}"/>
                </a:ext>
              </a:extLst>
            </p:cNvPr>
            <p:cNvSpPr/>
            <p:nvPr/>
          </p:nvSpPr>
          <p:spPr>
            <a:xfrm>
              <a:off x="8827181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正方形/長方形 1046">
              <a:extLst>
                <a:ext uri="{FF2B5EF4-FFF2-40B4-BE49-F238E27FC236}">
                  <a16:creationId xmlns:a16="http://schemas.microsoft.com/office/drawing/2014/main" id="{9D7A071A-D3FA-4CC3-B2AE-BC32F11F2E10}"/>
                </a:ext>
              </a:extLst>
            </p:cNvPr>
            <p:cNvSpPr/>
            <p:nvPr/>
          </p:nvSpPr>
          <p:spPr>
            <a:xfrm>
              <a:off x="9096258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8642A419-7130-40E4-A90E-DD9BAFDBAB5B}"/>
              </a:ext>
            </a:extLst>
          </p:cNvPr>
          <p:cNvGrpSpPr/>
          <p:nvPr/>
        </p:nvGrpSpPr>
        <p:grpSpPr>
          <a:xfrm>
            <a:off x="4596950" y="3896906"/>
            <a:ext cx="1614462" cy="807231"/>
            <a:chOff x="4596950" y="3896906"/>
            <a:chExt cx="1614462" cy="807231"/>
          </a:xfrm>
        </p:grpSpPr>
        <p:sp>
          <p:nvSpPr>
            <p:cNvPr id="1049" name="正方形/長方形 1048">
              <a:extLst>
                <a:ext uri="{FF2B5EF4-FFF2-40B4-BE49-F238E27FC236}">
                  <a16:creationId xmlns:a16="http://schemas.microsoft.com/office/drawing/2014/main" id="{ED8EE778-FC83-4FDF-A7F2-D64B56E9F40E}"/>
                </a:ext>
              </a:extLst>
            </p:cNvPr>
            <p:cNvSpPr/>
            <p:nvPr/>
          </p:nvSpPr>
          <p:spPr>
            <a:xfrm>
              <a:off x="4596950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正方形/長方形 1049">
              <a:extLst>
                <a:ext uri="{FF2B5EF4-FFF2-40B4-BE49-F238E27FC236}">
                  <a16:creationId xmlns:a16="http://schemas.microsoft.com/office/drawing/2014/main" id="{22AA9456-7957-4CB4-81B9-0A9AEC687331}"/>
                </a:ext>
              </a:extLst>
            </p:cNvPr>
            <p:cNvSpPr/>
            <p:nvPr/>
          </p:nvSpPr>
          <p:spPr>
            <a:xfrm>
              <a:off x="4866027" y="3896906"/>
              <a:ext cx="269077" cy="269077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正方形/長方形 1050">
              <a:extLst>
                <a:ext uri="{FF2B5EF4-FFF2-40B4-BE49-F238E27FC236}">
                  <a16:creationId xmlns:a16="http://schemas.microsoft.com/office/drawing/2014/main" id="{6E5F053E-4E4C-43FB-A382-76467CCA7166}"/>
                </a:ext>
              </a:extLst>
            </p:cNvPr>
            <p:cNvSpPr/>
            <p:nvPr/>
          </p:nvSpPr>
          <p:spPr>
            <a:xfrm>
              <a:off x="5135104" y="3896906"/>
              <a:ext cx="269077" cy="269077"/>
            </a:xfrm>
            <a:prstGeom prst="rect">
              <a:avLst/>
            </a:pr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正方形/長方形 1051">
              <a:extLst>
                <a:ext uri="{FF2B5EF4-FFF2-40B4-BE49-F238E27FC236}">
                  <a16:creationId xmlns:a16="http://schemas.microsoft.com/office/drawing/2014/main" id="{880C1107-8FA8-4858-9DE9-C6769A7B1CD9}"/>
                </a:ext>
              </a:extLst>
            </p:cNvPr>
            <p:cNvSpPr/>
            <p:nvPr/>
          </p:nvSpPr>
          <p:spPr>
            <a:xfrm>
              <a:off x="4596950" y="4165983"/>
              <a:ext cx="269077" cy="269077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正方形/長方形 1052">
              <a:extLst>
                <a:ext uri="{FF2B5EF4-FFF2-40B4-BE49-F238E27FC236}">
                  <a16:creationId xmlns:a16="http://schemas.microsoft.com/office/drawing/2014/main" id="{0EFC08B6-25AA-407A-9101-DAAD33EC7009}"/>
                </a:ext>
              </a:extLst>
            </p:cNvPr>
            <p:cNvSpPr/>
            <p:nvPr/>
          </p:nvSpPr>
          <p:spPr>
            <a:xfrm>
              <a:off x="4866027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正方形/長方形 1053">
              <a:extLst>
                <a:ext uri="{FF2B5EF4-FFF2-40B4-BE49-F238E27FC236}">
                  <a16:creationId xmlns:a16="http://schemas.microsoft.com/office/drawing/2014/main" id="{65437132-550A-4537-A77C-7685A41BD7D6}"/>
                </a:ext>
              </a:extLst>
            </p:cNvPr>
            <p:cNvSpPr/>
            <p:nvPr/>
          </p:nvSpPr>
          <p:spPr>
            <a:xfrm>
              <a:off x="5135104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正方形/長方形 1054">
              <a:extLst>
                <a:ext uri="{FF2B5EF4-FFF2-40B4-BE49-F238E27FC236}">
                  <a16:creationId xmlns:a16="http://schemas.microsoft.com/office/drawing/2014/main" id="{28C79A33-7DE0-4BD2-A0B6-9D7E44EBD34D}"/>
                </a:ext>
              </a:extLst>
            </p:cNvPr>
            <p:cNvSpPr/>
            <p:nvPr/>
          </p:nvSpPr>
          <p:spPr>
            <a:xfrm>
              <a:off x="4596950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正方形/長方形 1055">
              <a:extLst>
                <a:ext uri="{FF2B5EF4-FFF2-40B4-BE49-F238E27FC236}">
                  <a16:creationId xmlns:a16="http://schemas.microsoft.com/office/drawing/2014/main" id="{F88C410A-B5DE-4BBB-9C4A-103BECD72E19}"/>
                </a:ext>
              </a:extLst>
            </p:cNvPr>
            <p:cNvSpPr/>
            <p:nvPr/>
          </p:nvSpPr>
          <p:spPr>
            <a:xfrm>
              <a:off x="4866027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正方形/長方形 1056">
              <a:extLst>
                <a:ext uri="{FF2B5EF4-FFF2-40B4-BE49-F238E27FC236}">
                  <a16:creationId xmlns:a16="http://schemas.microsoft.com/office/drawing/2014/main" id="{CB4B8631-947D-46B6-9620-0C00CE24AA15}"/>
                </a:ext>
              </a:extLst>
            </p:cNvPr>
            <p:cNvSpPr/>
            <p:nvPr/>
          </p:nvSpPr>
          <p:spPr>
            <a:xfrm>
              <a:off x="5135104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正方形/長方形 1057">
              <a:extLst>
                <a:ext uri="{FF2B5EF4-FFF2-40B4-BE49-F238E27FC236}">
                  <a16:creationId xmlns:a16="http://schemas.microsoft.com/office/drawing/2014/main" id="{F110C677-0494-4E2F-B6F4-9B15059A05D6}"/>
                </a:ext>
              </a:extLst>
            </p:cNvPr>
            <p:cNvSpPr/>
            <p:nvPr/>
          </p:nvSpPr>
          <p:spPr>
            <a:xfrm>
              <a:off x="5404181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正方形/長方形 1058">
              <a:extLst>
                <a:ext uri="{FF2B5EF4-FFF2-40B4-BE49-F238E27FC236}">
                  <a16:creationId xmlns:a16="http://schemas.microsoft.com/office/drawing/2014/main" id="{3524B564-4A64-40C9-BDDB-14A151DB4CB0}"/>
                </a:ext>
              </a:extLst>
            </p:cNvPr>
            <p:cNvSpPr/>
            <p:nvPr/>
          </p:nvSpPr>
          <p:spPr>
            <a:xfrm>
              <a:off x="5673258" y="3896906"/>
              <a:ext cx="269077" cy="269077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正方形/長方形 1059">
              <a:extLst>
                <a:ext uri="{FF2B5EF4-FFF2-40B4-BE49-F238E27FC236}">
                  <a16:creationId xmlns:a16="http://schemas.microsoft.com/office/drawing/2014/main" id="{32A6650C-0F53-40C0-88C0-7121EE900373}"/>
                </a:ext>
              </a:extLst>
            </p:cNvPr>
            <p:cNvSpPr/>
            <p:nvPr/>
          </p:nvSpPr>
          <p:spPr>
            <a:xfrm>
              <a:off x="5942335" y="3896906"/>
              <a:ext cx="269077" cy="269077"/>
            </a:xfrm>
            <a:prstGeom prst="rect">
              <a:avLst/>
            </a:pr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正方形/長方形 1060">
              <a:extLst>
                <a:ext uri="{FF2B5EF4-FFF2-40B4-BE49-F238E27FC236}">
                  <a16:creationId xmlns:a16="http://schemas.microsoft.com/office/drawing/2014/main" id="{42519572-0CBF-4E69-B43C-2134AA654388}"/>
                </a:ext>
              </a:extLst>
            </p:cNvPr>
            <p:cNvSpPr/>
            <p:nvPr/>
          </p:nvSpPr>
          <p:spPr>
            <a:xfrm>
              <a:off x="5404181" y="4165983"/>
              <a:ext cx="269077" cy="269077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正方形/長方形 1061">
              <a:extLst>
                <a:ext uri="{FF2B5EF4-FFF2-40B4-BE49-F238E27FC236}">
                  <a16:creationId xmlns:a16="http://schemas.microsoft.com/office/drawing/2014/main" id="{743AC25A-4E55-44E0-BAF1-8758F6852864}"/>
                </a:ext>
              </a:extLst>
            </p:cNvPr>
            <p:cNvSpPr/>
            <p:nvPr/>
          </p:nvSpPr>
          <p:spPr>
            <a:xfrm>
              <a:off x="5673258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正方形/長方形 1062">
              <a:extLst>
                <a:ext uri="{FF2B5EF4-FFF2-40B4-BE49-F238E27FC236}">
                  <a16:creationId xmlns:a16="http://schemas.microsoft.com/office/drawing/2014/main" id="{059252E2-CCF9-4B6F-83FD-87788856242A}"/>
                </a:ext>
              </a:extLst>
            </p:cNvPr>
            <p:cNvSpPr/>
            <p:nvPr/>
          </p:nvSpPr>
          <p:spPr>
            <a:xfrm>
              <a:off x="5942335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正方形/長方形 1063">
              <a:extLst>
                <a:ext uri="{FF2B5EF4-FFF2-40B4-BE49-F238E27FC236}">
                  <a16:creationId xmlns:a16="http://schemas.microsoft.com/office/drawing/2014/main" id="{B1765D69-DFE0-4A12-AC68-B740C2C77EA8}"/>
                </a:ext>
              </a:extLst>
            </p:cNvPr>
            <p:cNvSpPr/>
            <p:nvPr/>
          </p:nvSpPr>
          <p:spPr>
            <a:xfrm>
              <a:off x="5404181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正方形/長方形 1064">
              <a:extLst>
                <a:ext uri="{FF2B5EF4-FFF2-40B4-BE49-F238E27FC236}">
                  <a16:creationId xmlns:a16="http://schemas.microsoft.com/office/drawing/2014/main" id="{FB5B8AD6-0FE0-49F3-891B-EAEB8AC31D93}"/>
                </a:ext>
              </a:extLst>
            </p:cNvPr>
            <p:cNvSpPr/>
            <p:nvPr/>
          </p:nvSpPr>
          <p:spPr>
            <a:xfrm>
              <a:off x="5673258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正方形/長方形 1065">
              <a:extLst>
                <a:ext uri="{FF2B5EF4-FFF2-40B4-BE49-F238E27FC236}">
                  <a16:creationId xmlns:a16="http://schemas.microsoft.com/office/drawing/2014/main" id="{DE985F50-1C42-4D5D-8796-C9D202FCC573}"/>
                </a:ext>
              </a:extLst>
            </p:cNvPr>
            <p:cNvSpPr/>
            <p:nvPr/>
          </p:nvSpPr>
          <p:spPr>
            <a:xfrm>
              <a:off x="5942335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1" name="グループ化 1130">
            <a:extLst>
              <a:ext uri="{FF2B5EF4-FFF2-40B4-BE49-F238E27FC236}">
                <a16:creationId xmlns:a16="http://schemas.microsoft.com/office/drawing/2014/main" id="{508B00AF-F0F6-4855-AD4B-F1CC9A837B8C}"/>
              </a:ext>
            </a:extLst>
          </p:cNvPr>
          <p:cNvGrpSpPr/>
          <p:nvPr/>
        </p:nvGrpSpPr>
        <p:grpSpPr>
          <a:xfrm>
            <a:off x="4596950" y="5192041"/>
            <a:ext cx="1614462" cy="807231"/>
            <a:chOff x="4596950" y="5192041"/>
            <a:chExt cx="1614462" cy="807231"/>
          </a:xfrm>
        </p:grpSpPr>
        <p:sp>
          <p:nvSpPr>
            <p:cNvPr id="1068" name="正方形/長方形 1067">
              <a:extLst>
                <a:ext uri="{FF2B5EF4-FFF2-40B4-BE49-F238E27FC236}">
                  <a16:creationId xmlns:a16="http://schemas.microsoft.com/office/drawing/2014/main" id="{781D5201-893D-4DB3-9C8D-16BBFFC2E548}"/>
                </a:ext>
              </a:extLst>
            </p:cNvPr>
            <p:cNvSpPr/>
            <p:nvPr/>
          </p:nvSpPr>
          <p:spPr>
            <a:xfrm>
              <a:off x="4596950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正方形/長方形 1068">
              <a:extLst>
                <a:ext uri="{FF2B5EF4-FFF2-40B4-BE49-F238E27FC236}">
                  <a16:creationId xmlns:a16="http://schemas.microsoft.com/office/drawing/2014/main" id="{7808414A-664C-4A49-B377-6A852925BC79}"/>
                </a:ext>
              </a:extLst>
            </p:cNvPr>
            <p:cNvSpPr/>
            <p:nvPr/>
          </p:nvSpPr>
          <p:spPr>
            <a:xfrm>
              <a:off x="4866027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正方形/長方形 1069">
              <a:extLst>
                <a:ext uri="{FF2B5EF4-FFF2-40B4-BE49-F238E27FC236}">
                  <a16:creationId xmlns:a16="http://schemas.microsoft.com/office/drawing/2014/main" id="{58D9CF22-30DB-4C88-9D0C-25A22C78917A}"/>
                </a:ext>
              </a:extLst>
            </p:cNvPr>
            <p:cNvSpPr/>
            <p:nvPr/>
          </p:nvSpPr>
          <p:spPr>
            <a:xfrm>
              <a:off x="5135104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正方形/長方形 1070">
              <a:extLst>
                <a:ext uri="{FF2B5EF4-FFF2-40B4-BE49-F238E27FC236}">
                  <a16:creationId xmlns:a16="http://schemas.microsoft.com/office/drawing/2014/main" id="{5872C222-6070-4688-AE33-EEB955007188}"/>
                </a:ext>
              </a:extLst>
            </p:cNvPr>
            <p:cNvSpPr/>
            <p:nvPr/>
          </p:nvSpPr>
          <p:spPr>
            <a:xfrm>
              <a:off x="4596950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正方形/長方形 1071">
              <a:extLst>
                <a:ext uri="{FF2B5EF4-FFF2-40B4-BE49-F238E27FC236}">
                  <a16:creationId xmlns:a16="http://schemas.microsoft.com/office/drawing/2014/main" id="{78490E17-9E32-437A-A6B4-62AB6BF6B1BD}"/>
                </a:ext>
              </a:extLst>
            </p:cNvPr>
            <p:cNvSpPr/>
            <p:nvPr/>
          </p:nvSpPr>
          <p:spPr>
            <a:xfrm>
              <a:off x="4866027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正方形/長方形 1072">
              <a:extLst>
                <a:ext uri="{FF2B5EF4-FFF2-40B4-BE49-F238E27FC236}">
                  <a16:creationId xmlns:a16="http://schemas.microsoft.com/office/drawing/2014/main" id="{F01D1C13-7F93-4FA2-B714-08C1867CFE5C}"/>
                </a:ext>
              </a:extLst>
            </p:cNvPr>
            <p:cNvSpPr/>
            <p:nvPr/>
          </p:nvSpPr>
          <p:spPr>
            <a:xfrm>
              <a:off x="5135104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正方形/長方形 1073">
              <a:extLst>
                <a:ext uri="{FF2B5EF4-FFF2-40B4-BE49-F238E27FC236}">
                  <a16:creationId xmlns:a16="http://schemas.microsoft.com/office/drawing/2014/main" id="{6414722E-47C1-4C40-A093-CEB2F257188A}"/>
                </a:ext>
              </a:extLst>
            </p:cNvPr>
            <p:cNvSpPr/>
            <p:nvPr/>
          </p:nvSpPr>
          <p:spPr>
            <a:xfrm>
              <a:off x="4596950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正方形/長方形 1074">
              <a:extLst>
                <a:ext uri="{FF2B5EF4-FFF2-40B4-BE49-F238E27FC236}">
                  <a16:creationId xmlns:a16="http://schemas.microsoft.com/office/drawing/2014/main" id="{BE6B14CF-1C40-4D2A-AFDC-36C54977B7D5}"/>
                </a:ext>
              </a:extLst>
            </p:cNvPr>
            <p:cNvSpPr/>
            <p:nvPr/>
          </p:nvSpPr>
          <p:spPr>
            <a:xfrm>
              <a:off x="4866027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正方形/長方形 1075">
              <a:extLst>
                <a:ext uri="{FF2B5EF4-FFF2-40B4-BE49-F238E27FC236}">
                  <a16:creationId xmlns:a16="http://schemas.microsoft.com/office/drawing/2014/main" id="{2622C39C-9C40-4D8A-BFEE-FAE9A8CA836A}"/>
                </a:ext>
              </a:extLst>
            </p:cNvPr>
            <p:cNvSpPr/>
            <p:nvPr/>
          </p:nvSpPr>
          <p:spPr>
            <a:xfrm>
              <a:off x="5135104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7" name="正方形/長方形 1076">
              <a:extLst>
                <a:ext uri="{FF2B5EF4-FFF2-40B4-BE49-F238E27FC236}">
                  <a16:creationId xmlns:a16="http://schemas.microsoft.com/office/drawing/2014/main" id="{170747BF-CD5B-485B-BB95-DEFC77A05A1A}"/>
                </a:ext>
              </a:extLst>
            </p:cNvPr>
            <p:cNvSpPr/>
            <p:nvPr/>
          </p:nvSpPr>
          <p:spPr>
            <a:xfrm>
              <a:off x="5404181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正方形/長方形 1077">
              <a:extLst>
                <a:ext uri="{FF2B5EF4-FFF2-40B4-BE49-F238E27FC236}">
                  <a16:creationId xmlns:a16="http://schemas.microsoft.com/office/drawing/2014/main" id="{DCC2EEA9-CF81-4007-B899-43B4DBCB5E6C}"/>
                </a:ext>
              </a:extLst>
            </p:cNvPr>
            <p:cNvSpPr/>
            <p:nvPr/>
          </p:nvSpPr>
          <p:spPr>
            <a:xfrm>
              <a:off x="5673258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正方形/長方形 1078">
              <a:extLst>
                <a:ext uri="{FF2B5EF4-FFF2-40B4-BE49-F238E27FC236}">
                  <a16:creationId xmlns:a16="http://schemas.microsoft.com/office/drawing/2014/main" id="{0E46C7C6-1A80-49B0-A737-A41ECC22705A}"/>
                </a:ext>
              </a:extLst>
            </p:cNvPr>
            <p:cNvSpPr/>
            <p:nvPr/>
          </p:nvSpPr>
          <p:spPr>
            <a:xfrm>
              <a:off x="5942335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正方形/長方形 1079">
              <a:extLst>
                <a:ext uri="{FF2B5EF4-FFF2-40B4-BE49-F238E27FC236}">
                  <a16:creationId xmlns:a16="http://schemas.microsoft.com/office/drawing/2014/main" id="{9DFB5764-37CE-4AAB-A4C9-84F7A7197DC0}"/>
                </a:ext>
              </a:extLst>
            </p:cNvPr>
            <p:cNvSpPr/>
            <p:nvPr/>
          </p:nvSpPr>
          <p:spPr>
            <a:xfrm>
              <a:off x="5404181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正方形/長方形 1080">
              <a:extLst>
                <a:ext uri="{FF2B5EF4-FFF2-40B4-BE49-F238E27FC236}">
                  <a16:creationId xmlns:a16="http://schemas.microsoft.com/office/drawing/2014/main" id="{38BE4F57-A924-4A8F-B1AC-CBC3D6C72888}"/>
                </a:ext>
              </a:extLst>
            </p:cNvPr>
            <p:cNvSpPr/>
            <p:nvPr/>
          </p:nvSpPr>
          <p:spPr>
            <a:xfrm>
              <a:off x="5673258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正方形/長方形 1081">
              <a:extLst>
                <a:ext uri="{FF2B5EF4-FFF2-40B4-BE49-F238E27FC236}">
                  <a16:creationId xmlns:a16="http://schemas.microsoft.com/office/drawing/2014/main" id="{C451FBF0-E2F2-44DE-ABFE-5BEE4E07ABBE}"/>
                </a:ext>
              </a:extLst>
            </p:cNvPr>
            <p:cNvSpPr/>
            <p:nvPr/>
          </p:nvSpPr>
          <p:spPr>
            <a:xfrm>
              <a:off x="5942335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正方形/長方形 1082">
              <a:extLst>
                <a:ext uri="{FF2B5EF4-FFF2-40B4-BE49-F238E27FC236}">
                  <a16:creationId xmlns:a16="http://schemas.microsoft.com/office/drawing/2014/main" id="{3EC2CF9C-BA65-4CCE-8848-17FFBB964935}"/>
                </a:ext>
              </a:extLst>
            </p:cNvPr>
            <p:cNvSpPr/>
            <p:nvPr/>
          </p:nvSpPr>
          <p:spPr>
            <a:xfrm>
              <a:off x="5404181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正方形/長方形 1083">
              <a:extLst>
                <a:ext uri="{FF2B5EF4-FFF2-40B4-BE49-F238E27FC236}">
                  <a16:creationId xmlns:a16="http://schemas.microsoft.com/office/drawing/2014/main" id="{838AF2FB-393C-4A43-B386-9618F7A0D4BA}"/>
                </a:ext>
              </a:extLst>
            </p:cNvPr>
            <p:cNvSpPr/>
            <p:nvPr/>
          </p:nvSpPr>
          <p:spPr>
            <a:xfrm>
              <a:off x="5673258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正方形/長方形 1084">
              <a:extLst>
                <a:ext uri="{FF2B5EF4-FFF2-40B4-BE49-F238E27FC236}">
                  <a16:creationId xmlns:a16="http://schemas.microsoft.com/office/drawing/2014/main" id="{98418DA2-1CBA-47FC-8B7D-004C69EB2435}"/>
                </a:ext>
              </a:extLst>
            </p:cNvPr>
            <p:cNvSpPr/>
            <p:nvPr/>
          </p:nvSpPr>
          <p:spPr>
            <a:xfrm>
              <a:off x="5942335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686C75E6-7D80-458F-B117-C1001B64CD75}"/>
              </a:ext>
            </a:extLst>
          </p:cNvPr>
          <p:cNvGrpSpPr/>
          <p:nvPr/>
        </p:nvGrpSpPr>
        <p:grpSpPr>
          <a:xfrm>
            <a:off x="1446084" y="3896906"/>
            <a:ext cx="1614462" cy="807231"/>
            <a:chOff x="1446084" y="3896906"/>
            <a:chExt cx="1614462" cy="807231"/>
          </a:xfrm>
        </p:grpSpPr>
        <p:sp>
          <p:nvSpPr>
            <p:cNvPr id="1087" name="正方形/長方形 1086">
              <a:extLst>
                <a:ext uri="{FF2B5EF4-FFF2-40B4-BE49-F238E27FC236}">
                  <a16:creationId xmlns:a16="http://schemas.microsoft.com/office/drawing/2014/main" id="{501B0668-5C75-40C9-943F-E9418D87FF33}"/>
                </a:ext>
              </a:extLst>
            </p:cNvPr>
            <p:cNvSpPr/>
            <p:nvPr/>
          </p:nvSpPr>
          <p:spPr>
            <a:xfrm>
              <a:off x="1446084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正方形/長方形 1087">
              <a:extLst>
                <a:ext uri="{FF2B5EF4-FFF2-40B4-BE49-F238E27FC236}">
                  <a16:creationId xmlns:a16="http://schemas.microsoft.com/office/drawing/2014/main" id="{34285D68-4A21-4FD0-862D-89E969ADA741}"/>
                </a:ext>
              </a:extLst>
            </p:cNvPr>
            <p:cNvSpPr/>
            <p:nvPr/>
          </p:nvSpPr>
          <p:spPr>
            <a:xfrm>
              <a:off x="1715161" y="3896906"/>
              <a:ext cx="269077" cy="269077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正方形/長方形 1088">
              <a:extLst>
                <a:ext uri="{FF2B5EF4-FFF2-40B4-BE49-F238E27FC236}">
                  <a16:creationId xmlns:a16="http://schemas.microsoft.com/office/drawing/2014/main" id="{7FA78D64-9598-422A-B777-750EA68D4BC5}"/>
                </a:ext>
              </a:extLst>
            </p:cNvPr>
            <p:cNvSpPr/>
            <p:nvPr/>
          </p:nvSpPr>
          <p:spPr>
            <a:xfrm>
              <a:off x="1984238" y="3896906"/>
              <a:ext cx="269077" cy="269077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正方形/長方形 1089">
              <a:extLst>
                <a:ext uri="{FF2B5EF4-FFF2-40B4-BE49-F238E27FC236}">
                  <a16:creationId xmlns:a16="http://schemas.microsoft.com/office/drawing/2014/main" id="{84DCF4C1-495E-4466-930B-BEC9AF60306F}"/>
                </a:ext>
              </a:extLst>
            </p:cNvPr>
            <p:cNvSpPr/>
            <p:nvPr/>
          </p:nvSpPr>
          <p:spPr>
            <a:xfrm>
              <a:off x="1446084" y="4165983"/>
              <a:ext cx="269077" cy="269077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正方形/長方形 1090">
              <a:extLst>
                <a:ext uri="{FF2B5EF4-FFF2-40B4-BE49-F238E27FC236}">
                  <a16:creationId xmlns:a16="http://schemas.microsoft.com/office/drawing/2014/main" id="{25210728-D82F-4C20-A896-7BBC4072743A}"/>
                </a:ext>
              </a:extLst>
            </p:cNvPr>
            <p:cNvSpPr/>
            <p:nvPr/>
          </p:nvSpPr>
          <p:spPr>
            <a:xfrm>
              <a:off x="1715161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正方形/長方形 1091">
              <a:extLst>
                <a:ext uri="{FF2B5EF4-FFF2-40B4-BE49-F238E27FC236}">
                  <a16:creationId xmlns:a16="http://schemas.microsoft.com/office/drawing/2014/main" id="{DED000CD-56ED-41C0-BAD5-6F4B94798BC0}"/>
                </a:ext>
              </a:extLst>
            </p:cNvPr>
            <p:cNvSpPr/>
            <p:nvPr/>
          </p:nvSpPr>
          <p:spPr>
            <a:xfrm>
              <a:off x="1984238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正方形/長方形 1092">
              <a:extLst>
                <a:ext uri="{FF2B5EF4-FFF2-40B4-BE49-F238E27FC236}">
                  <a16:creationId xmlns:a16="http://schemas.microsoft.com/office/drawing/2014/main" id="{E0CEF59E-2DCD-450C-A084-0DA5D15DBB4D}"/>
                </a:ext>
              </a:extLst>
            </p:cNvPr>
            <p:cNvSpPr/>
            <p:nvPr/>
          </p:nvSpPr>
          <p:spPr>
            <a:xfrm>
              <a:off x="1446084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正方形/長方形 1093">
              <a:extLst>
                <a:ext uri="{FF2B5EF4-FFF2-40B4-BE49-F238E27FC236}">
                  <a16:creationId xmlns:a16="http://schemas.microsoft.com/office/drawing/2014/main" id="{34FD3680-A813-40A7-B9F0-AF9EC29B5C8E}"/>
                </a:ext>
              </a:extLst>
            </p:cNvPr>
            <p:cNvSpPr/>
            <p:nvPr/>
          </p:nvSpPr>
          <p:spPr>
            <a:xfrm>
              <a:off x="1715161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正方形/長方形 1094">
              <a:extLst>
                <a:ext uri="{FF2B5EF4-FFF2-40B4-BE49-F238E27FC236}">
                  <a16:creationId xmlns:a16="http://schemas.microsoft.com/office/drawing/2014/main" id="{F229B04C-5867-45EB-97BB-D07EA322B54C}"/>
                </a:ext>
              </a:extLst>
            </p:cNvPr>
            <p:cNvSpPr/>
            <p:nvPr/>
          </p:nvSpPr>
          <p:spPr>
            <a:xfrm>
              <a:off x="1984238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正方形/長方形 1095">
              <a:extLst>
                <a:ext uri="{FF2B5EF4-FFF2-40B4-BE49-F238E27FC236}">
                  <a16:creationId xmlns:a16="http://schemas.microsoft.com/office/drawing/2014/main" id="{14E627EE-6EDB-4421-BDE6-0D02A1130E18}"/>
                </a:ext>
              </a:extLst>
            </p:cNvPr>
            <p:cNvSpPr/>
            <p:nvPr/>
          </p:nvSpPr>
          <p:spPr>
            <a:xfrm>
              <a:off x="2253315" y="3896906"/>
              <a:ext cx="269077" cy="269077"/>
            </a:xfrm>
            <a:prstGeom prst="rect">
              <a:avLst/>
            </a:pr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正方形/長方形 1096">
              <a:extLst>
                <a:ext uri="{FF2B5EF4-FFF2-40B4-BE49-F238E27FC236}">
                  <a16:creationId xmlns:a16="http://schemas.microsoft.com/office/drawing/2014/main" id="{0C62D5E7-D739-47C8-A8A5-3F8A952C4D59}"/>
                </a:ext>
              </a:extLst>
            </p:cNvPr>
            <p:cNvSpPr/>
            <p:nvPr/>
          </p:nvSpPr>
          <p:spPr>
            <a:xfrm>
              <a:off x="2522392" y="3896906"/>
              <a:ext cx="269077" cy="269077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正方形/長方形 1097">
              <a:extLst>
                <a:ext uri="{FF2B5EF4-FFF2-40B4-BE49-F238E27FC236}">
                  <a16:creationId xmlns:a16="http://schemas.microsoft.com/office/drawing/2014/main" id="{6B0F4AA0-AF45-41AB-80EA-85D3A395713F}"/>
                </a:ext>
              </a:extLst>
            </p:cNvPr>
            <p:cNvSpPr/>
            <p:nvPr/>
          </p:nvSpPr>
          <p:spPr>
            <a:xfrm>
              <a:off x="2791469" y="3896906"/>
              <a:ext cx="269077" cy="269077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正方形/長方形 1098">
              <a:extLst>
                <a:ext uri="{FF2B5EF4-FFF2-40B4-BE49-F238E27FC236}">
                  <a16:creationId xmlns:a16="http://schemas.microsoft.com/office/drawing/2014/main" id="{5827DEDE-49E4-45A7-9DD0-A9EAF06EE8BA}"/>
                </a:ext>
              </a:extLst>
            </p:cNvPr>
            <p:cNvSpPr/>
            <p:nvPr/>
          </p:nvSpPr>
          <p:spPr>
            <a:xfrm>
              <a:off x="2253315" y="4165983"/>
              <a:ext cx="269077" cy="269077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正方形/長方形 1099">
              <a:extLst>
                <a:ext uri="{FF2B5EF4-FFF2-40B4-BE49-F238E27FC236}">
                  <a16:creationId xmlns:a16="http://schemas.microsoft.com/office/drawing/2014/main" id="{628F8126-E085-4426-9DF6-0EF63C54EF36}"/>
                </a:ext>
              </a:extLst>
            </p:cNvPr>
            <p:cNvSpPr/>
            <p:nvPr/>
          </p:nvSpPr>
          <p:spPr>
            <a:xfrm>
              <a:off x="2522392" y="4165983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正方形/長方形 1100">
              <a:extLst>
                <a:ext uri="{FF2B5EF4-FFF2-40B4-BE49-F238E27FC236}">
                  <a16:creationId xmlns:a16="http://schemas.microsoft.com/office/drawing/2014/main" id="{3C49FBE7-896D-4BB9-B805-044035523F6B}"/>
                </a:ext>
              </a:extLst>
            </p:cNvPr>
            <p:cNvSpPr/>
            <p:nvPr/>
          </p:nvSpPr>
          <p:spPr>
            <a:xfrm>
              <a:off x="2791469" y="4165983"/>
              <a:ext cx="269077" cy="269077"/>
            </a:xfrm>
            <a:prstGeom prst="rect">
              <a:avLst/>
            </a:pr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正方形/長方形 1101">
              <a:extLst>
                <a:ext uri="{FF2B5EF4-FFF2-40B4-BE49-F238E27FC236}">
                  <a16:creationId xmlns:a16="http://schemas.microsoft.com/office/drawing/2014/main" id="{332AFF0F-0959-4EE9-A3CD-CA8E1F3B7D7F}"/>
                </a:ext>
              </a:extLst>
            </p:cNvPr>
            <p:cNvSpPr/>
            <p:nvPr/>
          </p:nvSpPr>
          <p:spPr>
            <a:xfrm>
              <a:off x="2253315" y="4435060"/>
              <a:ext cx="269077" cy="269077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正方形/長方形 1102">
              <a:extLst>
                <a:ext uri="{FF2B5EF4-FFF2-40B4-BE49-F238E27FC236}">
                  <a16:creationId xmlns:a16="http://schemas.microsoft.com/office/drawing/2014/main" id="{2C6CBE68-B84F-46AA-A76C-9AAA03A35C0E}"/>
                </a:ext>
              </a:extLst>
            </p:cNvPr>
            <p:cNvSpPr/>
            <p:nvPr/>
          </p:nvSpPr>
          <p:spPr>
            <a:xfrm>
              <a:off x="2522392" y="4435060"/>
              <a:ext cx="269077" cy="269077"/>
            </a:xfrm>
            <a:prstGeom prst="rect">
              <a:avLst/>
            </a:pr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正方形/長方形 1103">
              <a:extLst>
                <a:ext uri="{FF2B5EF4-FFF2-40B4-BE49-F238E27FC236}">
                  <a16:creationId xmlns:a16="http://schemas.microsoft.com/office/drawing/2014/main" id="{48CA2814-DA69-4248-BC5B-0BEB793F2F29}"/>
                </a:ext>
              </a:extLst>
            </p:cNvPr>
            <p:cNvSpPr/>
            <p:nvPr/>
          </p:nvSpPr>
          <p:spPr>
            <a:xfrm>
              <a:off x="2791469" y="4435060"/>
              <a:ext cx="269077" cy="2690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8CC622FA-E992-4AD1-A89A-C28FBE834D4C}"/>
              </a:ext>
            </a:extLst>
          </p:cNvPr>
          <p:cNvGrpSpPr/>
          <p:nvPr/>
        </p:nvGrpSpPr>
        <p:grpSpPr>
          <a:xfrm>
            <a:off x="1446084" y="5192041"/>
            <a:ext cx="1614462" cy="807231"/>
            <a:chOff x="1446084" y="5192041"/>
            <a:chExt cx="1614462" cy="807231"/>
          </a:xfrm>
        </p:grpSpPr>
        <p:sp>
          <p:nvSpPr>
            <p:cNvPr id="1106" name="正方形/長方形 1105">
              <a:extLst>
                <a:ext uri="{FF2B5EF4-FFF2-40B4-BE49-F238E27FC236}">
                  <a16:creationId xmlns:a16="http://schemas.microsoft.com/office/drawing/2014/main" id="{D9CE77F6-0AD3-4AF9-826E-9941C3681C95}"/>
                </a:ext>
              </a:extLst>
            </p:cNvPr>
            <p:cNvSpPr/>
            <p:nvPr/>
          </p:nvSpPr>
          <p:spPr>
            <a:xfrm>
              <a:off x="1446084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正方形/長方形 1106">
              <a:extLst>
                <a:ext uri="{FF2B5EF4-FFF2-40B4-BE49-F238E27FC236}">
                  <a16:creationId xmlns:a16="http://schemas.microsoft.com/office/drawing/2014/main" id="{A2BD4B1C-2D96-4E17-B0FD-7B7D7B46330E}"/>
                </a:ext>
              </a:extLst>
            </p:cNvPr>
            <p:cNvSpPr/>
            <p:nvPr/>
          </p:nvSpPr>
          <p:spPr>
            <a:xfrm>
              <a:off x="1715161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正方形/長方形 1107">
              <a:extLst>
                <a:ext uri="{FF2B5EF4-FFF2-40B4-BE49-F238E27FC236}">
                  <a16:creationId xmlns:a16="http://schemas.microsoft.com/office/drawing/2014/main" id="{3C1E5BAD-4955-416E-8259-8242733529B9}"/>
                </a:ext>
              </a:extLst>
            </p:cNvPr>
            <p:cNvSpPr/>
            <p:nvPr/>
          </p:nvSpPr>
          <p:spPr>
            <a:xfrm>
              <a:off x="1984238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正方形/長方形 1108">
              <a:extLst>
                <a:ext uri="{FF2B5EF4-FFF2-40B4-BE49-F238E27FC236}">
                  <a16:creationId xmlns:a16="http://schemas.microsoft.com/office/drawing/2014/main" id="{D5FDF1F8-3615-4D1D-9FD0-B50F76BB2ECC}"/>
                </a:ext>
              </a:extLst>
            </p:cNvPr>
            <p:cNvSpPr/>
            <p:nvPr/>
          </p:nvSpPr>
          <p:spPr>
            <a:xfrm>
              <a:off x="1446084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正方形/長方形 1109">
              <a:extLst>
                <a:ext uri="{FF2B5EF4-FFF2-40B4-BE49-F238E27FC236}">
                  <a16:creationId xmlns:a16="http://schemas.microsoft.com/office/drawing/2014/main" id="{4B46E487-C025-48AA-86E7-28B740523A1C}"/>
                </a:ext>
              </a:extLst>
            </p:cNvPr>
            <p:cNvSpPr/>
            <p:nvPr/>
          </p:nvSpPr>
          <p:spPr>
            <a:xfrm>
              <a:off x="1715161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正方形/長方形 1110">
              <a:extLst>
                <a:ext uri="{FF2B5EF4-FFF2-40B4-BE49-F238E27FC236}">
                  <a16:creationId xmlns:a16="http://schemas.microsoft.com/office/drawing/2014/main" id="{D6134FBA-170B-4064-A071-1E456F6B58C1}"/>
                </a:ext>
              </a:extLst>
            </p:cNvPr>
            <p:cNvSpPr/>
            <p:nvPr/>
          </p:nvSpPr>
          <p:spPr>
            <a:xfrm>
              <a:off x="1984238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正方形/長方形 1111">
              <a:extLst>
                <a:ext uri="{FF2B5EF4-FFF2-40B4-BE49-F238E27FC236}">
                  <a16:creationId xmlns:a16="http://schemas.microsoft.com/office/drawing/2014/main" id="{C34B9C04-C6D3-4B81-B08B-C9C4C42CC6B8}"/>
                </a:ext>
              </a:extLst>
            </p:cNvPr>
            <p:cNvSpPr/>
            <p:nvPr/>
          </p:nvSpPr>
          <p:spPr>
            <a:xfrm>
              <a:off x="1446084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正方形/長方形 1112">
              <a:extLst>
                <a:ext uri="{FF2B5EF4-FFF2-40B4-BE49-F238E27FC236}">
                  <a16:creationId xmlns:a16="http://schemas.microsoft.com/office/drawing/2014/main" id="{FA6A5A01-6A61-4D3D-B1A0-D9F8913FE9F8}"/>
                </a:ext>
              </a:extLst>
            </p:cNvPr>
            <p:cNvSpPr/>
            <p:nvPr/>
          </p:nvSpPr>
          <p:spPr>
            <a:xfrm>
              <a:off x="1715161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正方形/長方形 1113">
              <a:extLst>
                <a:ext uri="{FF2B5EF4-FFF2-40B4-BE49-F238E27FC236}">
                  <a16:creationId xmlns:a16="http://schemas.microsoft.com/office/drawing/2014/main" id="{F818892B-4638-483C-8F30-2EC94FD7433B}"/>
                </a:ext>
              </a:extLst>
            </p:cNvPr>
            <p:cNvSpPr/>
            <p:nvPr/>
          </p:nvSpPr>
          <p:spPr>
            <a:xfrm>
              <a:off x="1984238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5" name="正方形/長方形 1114">
              <a:extLst>
                <a:ext uri="{FF2B5EF4-FFF2-40B4-BE49-F238E27FC236}">
                  <a16:creationId xmlns:a16="http://schemas.microsoft.com/office/drawing/2014/main" id="{A8E523CE-6C63-4842-B138-6BFFE411D35D}"/>
                </a:ext>
              </a:extLst>
            </p:cNvPr>
            <p:cNvSpPr/>
            <p:nvPr/>
          </p:nvSpPr>
          <p:spPr>
            <a:xfrm>
              <a:off x="2253315" y="5192041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正方形/長方形 1115">
              <a:extLst>
                <a:ext uri="{FF2B5EF4-FFF2-40B4-BE49-F238E27FC236}">
                  <a16:creationId xmlns:a16="http://schemas.microsoft.com/office/drawing/2014/main" id="{CBD07F87-201F-4CDA-834C-BE5BBA155CBC}"/>
                </a:ext>
              </a:extLst>
            </p:cNvPr>
            <p:cNvSpPr/>
            <p:nvPr/>
          </p:nvSpPr>
          <p:spPr>
            <a:xfrm>
              <a:off x="2522392" y="5192041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正方形/長方形 1116">
              <a:extLst>
                <a:ext uri="{FF2B5EF4-FFF2-40B4-BE49-F238E27FC236}">
                  <a16:creationId xmlns:a16="http://schemas.microsoft.com/office/drawing/2014/main" id="{E3FAEF1A-EC95-4E49-B584-9FF845CEFD1F}"/>
                </a:ext>
              </a:extLst>
            </p:cNvPr>
            <p:cNvSpPr/>
            <p:nvPr/>
          </p:nvSpPr>
          <p:spPr>
            <a:xfrm>
              <a:off x="2791469" y="5192041"/>
              <a:ext cx="269077" cy="269077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正方形/長方形 1117">
              <a:extLst>
                <a:ext uri="{FF2B5EF4-FFF2-40B4-BE49-F238E27FC236}">
                  <a16:creationId xmlns:a16="http://schemas.microsoft.com/office/drawing/2014/main" id="{83523B42-E095-4EEA-B48D-7D135E45341E}"/>
                </a:ext>
              </a:extLst>
            </p:cNvPr>
            <p:cNvSpPr/>
            <p:nvPr/>
          </p:nvSpPr>
          <p:spPr>
            <a:xfrm>
              <a:off x="2253315" y="5461118"/>
              <a:ext cx="269077" cy="26907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正方形/長方形 1118">
              <a:extLst>
                <a:ext uri="{FF2B5EF4-FFF2-40B4-BE49-F238E27FC236}">
                  <a16:creationId xmlns:a16="http://schemas.microsoft.com/office/drawing/2014/main" id="{3D6A3551-DE89-4F4B-A845-0963139CD5C1}"/>
                </a:ext>
              </a:extLst>
            </p:cNvPr>
            <p:cNvSpPr/>
            <p:nvPr/>
          </p:nvSpPr>
          <p:spPr>
            <a:xfrm>
              <a:off x="2522392" y="5461118"/>
              <a:ext cx="269077" cy="269077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正方形/長方形 1119">
              <a:extLst>
                <a:ext uri="{FF2B5EF4-FFF2-40B4-BE49-F238E27FC236}">
                  <a16:creationId xmlns:a16="http://schemas.microsoft.com/office/drawing/2014/main" id="{61058676-AA0A-405D-9AD7-C8C14175A242}"/>
                </a:ext>
              </a:extLst>
            </p:cNvPr>
            <p:cNvSpPr/>
            <p:nvPr/>
          </p:nvSpPr>
          <p:spPr>
            <a:xfrm>
              <a:off x="2791469" y="5461118"/>
              <a:ext cx="269077" cy="269077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正方形/長方形 1120">
              <a:extLst>
                <a:ext uri="{FF2B5EF4-FFF2-40B4-BE49-F238E27FC236}">
                  <a16:creationId xmlns:a16="http://schemas.microsoft.com/office/drawing/2014/main" id="{04BA3871-B8E4-43AA-B494-C5478E7FDBF5}"/>
                </a:ext>
              </a:extLst>
            </p:cNvPr>
            <p:cNvSpPr/>
            <p:nvPr/>
          </p:nvSpPr>
          <p:spPr>
            <a:xfrm>
              <a:off x="2253315" y="5730195"/>
              <a:ext cx="269077" cy="269077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正方形/長方形 1121">
              <a:extLst>
                <a:ext uri="{FF2B5EF4-FFF2-40B4-BE49-F238E27FC236}">
                  <a16:creationId xmlns:a16="http://schemas.microsoft.com/office/drawing/2014/main" id="{49D5B5DE-A97D-40F1-8588-BDDE997482E2}"/>
                </a:ext>
              </a:extLst>
            </p:cNvPr>
            <p:cNvSpPr/>
            <p:nvPr/>
          </p:nvSpPr>
          <p:spPr>
            <a:xfrm>
              <a:off x="2522392" y="5730195"/>
              <a:ext cx="269077" cy="269077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正方形/長方形 1122">
              <a:extLst>
                <a:ext uri="{FF2B5EF4-FFF2-40B4-BE49-F238E27FC236}">
                  <a16:creationId xmlns:a16="http://schemas.microsoft.com/office/drawing/2014/main" id="{9B26AA33-A6B9-49D7-80FB-9DA5A11CCA16}"/>
                </a:ext>
              </a:extLst>
            </p:cNvPr>
            <p:cNvSpPr/>
            <p:nvPr/>
          </p:nvSpPr>
          <p:spPr>
            <a:xfrm>
              <a:off x="2791469" y="5730195"/>
              <a:ext cx="269077" cy="269077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24" name="テキスト ボックス 1123">
            <a:extLst>
              <a:ext uri="{FF2B5EF4-FFF2-40B4-BE49-F238E27FC236}">
                <a16:creationId xmlns:a16="http://schemas.microsoft.com/office/drawing/2014/main" id="{61359769-253F-4CC5-98E9-11E04F9FC888}"/>
              </a:ext>
            </a:extLst>
          </p:cNvPr>
          <p:cNvSpPr txBox="1"/>
          <p:nvPr/>
        </p:nvSpPr>
        <p:spPr>
          <a:xfrm>
            <a:off x="1346064" y="781611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25" name="テキスト ボックス 1124">
            <a:extLst>
              <a:ext uri="{FF2B5EF4-FFF2-40B4-BE49-F238E27FC236}">
                <a16:creationId xmlns:a16="http://schemas.microsoft.com/office/drawing/2014/main" id="{E83A42C5-8E1D-4CA9-A76A-29533F38DD55}"/>
              </a:ext>
            </a:extLst>
          </p:cNvPr>
          <p:cNvSpPr txBox="1"/>
          <p:nvPr/>
        </p:nvSpPr>
        <p:spPr>
          <a:xfrm>
            <a:off x="441160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26" name="テキスト ボックス 1125">
            <a:extLst>
              <a:ext uri="{FF2B5EF4-FFF2-40B4-BE49-F238E27FC236}">
                <a16:creationId xmlns:a16="http://schemas.microsoft.com/office/drawing/2014/main" id="{E9A8F58E-EA6F-4297-A96E-6DE69D1AD7DE}"/>
              </a:ext>
            </a:extLst>
          </p:cNvPr>
          <p:cNvSpPr txBox="1"/>
          <p:nvPr/>
        </p:nvSpPr>
        <p:spPr>
          <a:xfrm>
            <a:off x="765514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27" name="テキスト ボックス 1126">
            <a:extLst>
              <a:ext uri="{FF2B5EF4-FFF2-40B4-BE49-F238E27FC236}">
                <a16:creationId xmlns:a16="http://schemas.microsoft.com/office/drawing/2014/main" id="{1C22544C-6C59-4638-8796-4E4E477A18C4}"/>
              </a:ext>
            </a:extLst>
          </p:cNvPr>
          <p:cNvSpPr txBox="1"/>
          <p:nvPr/>
        </p:nvSpPr>
        <p:spPr>
          <a:xfrm>
            <a:off x="1297974" y="3542064"/>
            <a:ext cx="99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28" name="テキスト ボックス 1127">
            <a:extLst>
              <a:ext uri="{FF2B5EF4-FFF2-40B4-BE49-F238E27FC236}">
                <a16:creationId xmlns:a16="http://schemas.microsoft.com/office/drawing/2014/main" id="{AB1F42A7-1D3A-4636-BE16-0646C084A88D}"/>
              </a:ext>
            </a:extLst>
          </p:cNvPr>
          <p:cNvSpPr txBox="1"/>
          <p:nvPr/>
        </p:nvSpPr>
        <p:spPr>
          <a:xfrm>
            <a:off x="441160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29" name="テキスト ボックス 1128">
            <a:extLst>
              <a:ext uri="{FF2B5EF4-FFF2-40B4-BE49-F238E27FC236}">
                <a16:creationId xmlns:a16="http://schemas.microsoft.com/office/drawing/2014/main" id="{C4C7641E-7ED4-4CAF-9084-8241CAFBDDDC}"/>
              </a:ext>
            </a:extLst>
          </p:cNvPr>
          <p:cNvSpPr txBox="1"/>
          <p:nvPr/>
        </p:nvSpPr>
        <p:spPr>
          <a:xfrm>
            <a:off x="765514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0966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36471F7A-148B-4EAB-B994-B5E42A939E7C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重ねるだけで使えるモザイク図形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2AF1AB00-B61F-4200-A41B-9D045232F659}"/>
              </a:ext>
            </a:extLst>
          </p:cNvPr>
          <p:cNvGrpSpPr/>
          <p:nvPr/>
        </p:nvGrpSpPr>
        <p:grpSpPr>
          <a:xfrm>
            <a:off x="471153" y="1130522"/>
            <a:ext cx="804535" cy="804535"/>
            <a:chOff x="298911" y="956375"/>
            <a:chExt cx="2277378" cy="2277378"/>
          </a:xfrm>
        </p:grpSpPr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EB8B0185-68AF-48DD-955A-A6B17DAA2566}"/>
                </a:ext>
              </a:extLst>
            </p:cNvPr>
            <p:cNvSpPr/>
            <p:nvPr/>
          </p:nvSpPr>
          <p:spPr>
            <a:xfrm>
              <a:off x="298911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FDE54D30-AC13-48AA-A3AC-C92E6042B8EF}"/>
                </a:ext>
              </a:extLst>
            </p:cNvPr>
            <p:cNvSpPr/>
            <p:nvPr/>
          </p:nvSpPr>
          <p:spPr>
            <a:xfrm>
              <a:off x="678474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419D8BFB-74A1-4F2A-AF76-11CC12F4E429}"/>
                </a:ext>
              </a:extLst>
            </p:cNvPr>
            <p:cNvSpPr/>
            <p:nvPr/>
          </p:nvSpPr>
          <p:spPr>
            <a:xfrm>
              <a:off x="1058037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3AFA6DA3-B726-4E23-BC5C-58A085CFF6A4}"/>
                </a:ext>
              </a:extLst>
            </p:cNvPr>
            <p:cNvSpPr/>
            <p:nvPr/>
          </p:nvSpPr>
          <p:spPr>
            <a:xfrm>
              <a:off x="298911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C164A5CC-EFDE-47C3-998C-0592CBC60087}"/>
                </a:ext>
              </a:extLst>
            </p:cNvPr>
            <p:cNvSpPr/>
            <p:nvPr/>
          </p:nvSpPr>
          <p:spPr>
            <a:xfrm>
              <a:off x="678474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F986E636-64AF-4456-B475-9AC8172C2CAF}"/>
                </a:ext>
              </a:extLst>
            </p:cNvPr>
            <p:cNvSpPr/>
            <p:nvPr/>
          </p:nvSpPr>
          <p:spPr>
            <a:xfrm>
              <a:off x="1058037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F7F0E316-4830-4BB1-94F4-2F45B4F6EDB6}"/>
                </a:ext>
              </a:extLst>
            </p:cNvPr>
            <p:cNvSpPr/>
            <p:nvPr/>
          </p:nvSpPr>
          <p:spPr>
            <a:xfrm>
              <a:off x="1058037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48041E28-76AE-4C2B-B863-3D1A50F7114D}"/>
                </a:ext>
              </a:extLst>
            </p:cNvPr>
            <p:cNvSpPr/>
            <p:nvPr/>
          </p:nvSpPr>
          <p:spPr>
            <a:xfrm>
              <a:off x="298911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416022EB-D8DC-455A-9C3E-C68F851A4382}"/>
                </a:ext>
              </a:extLst>
            </p:cNvPr>
            <p:cNvSpPr/>
            <p:nvPr/>
          </p:nvSpPr>
          <p:spPr>
            <a:xfrm>
              <a:off x="678474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F6F10B56-744D-424E-AE0F-E03C0677C4C0}"/>
              </a:ext>
            </a:extLst>
          </p:cNvPr>
          <p:cNvGrpSpPr/>
          <p:nvPr/>
        </p:nvGrpSpPr>
        <p:grpSpPr>
          <a:xfrm>
            <a:off x="481340" y="2263349"/>
            <a:ext cx="804535" cy="804535"/>
            <a:chOff x="298911" y="3613316"/>
            <a:chExt cx="2277378" cy="2277378"/>
          </a:xfrm>
        </p:grpSpPr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6A18F2DF-64CE-415A-A351-348CB37B57A7}"/>
                </a:ext>
              </a:extLst>
            </p:cNvPr>
            <p:cNvSpPr/>
            <p:nvPr/>
          </p:nvSpPr>
          <p:spPr>
            <a:xfrm>
              <a:off x="298911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825A7EEB-E04B-4531-B715-3A6359C0F609}"/>
                </a:ext>
              </a:extLst>
            </p:cNvPr>
            <p:cNvSpPr/>
            <p:nvPr/>
          </p:nvSpPr>
          <p:spPr>
            <a:xfrm>
              <a:off x="678474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83E07BBF-94CD-40CC-97FB-AF536B64F76E}"/>
                </a:ext>
              </a:extLst>
            </p:cNvPr>
            <p:cNvSpPr/>
            <p:nvPr/>
          </p:nvSpPr>
          <p:spPr>
            <a:xfrm>
              <a:off x="298911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17014A70-34C5-4206-9EFE-559CCC58A775}"/>
                </a:ext>
              </a:extLst>
            </p:cNvPr>
            <p:cNvSpPr/>
            <p:nvPr/>
          </p:nvSpPr>
          <p:spPr>
            <a:xfrm>
              <a:off x="678474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3291E49D-5D31-4B30-8D62-D6FDBEA0F742}"/>
                </a:ext>
              </a:extLst>
            </p:cNvPr>
            <p:cNvSpPr/>
            <p:nvPr/>
          </p:nvSpPr>
          <p:spPr>
            <a:xfrm>
              <a:off x="1058037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0502A9FD-2B14-4753-B00D-6D352B70A2DD}"/>
                </a:ext>
              </a:extLst>
            </p:cNvPr>
            <p:cNvSpPr/>
            <p:nvPr/>
          </p:nvSpPr>
          <p:spPr>
            <a:xfrm>
              <a:off x="298911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B8181F0C-7B8E-4F1A-B0C2-F233439EEDE2}"/>
                </a:ext>
              </a:extLst>
            </p:cNvPr>
            <p:cNvSpPr/>
            <p:nvPr/>
          </p:nvSpPr>
          <p:spPr>
            <a:xfrm>
              <a:off x="678474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054BB5C9-2590-473D-B689-2CB920DCBAA9}"/>
                </a:ext>
              </a:extLst>
            </p:cNvPr>
            <p:cNvSpPr/>
            <p:nvPr/>
          </p:nvSpPr>
          <p:spPr>
            <a:xfrm>
              <a:off x="1058037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E0397605-A6EF-43B1-9140-7E8B0B72E9E9}"/>
                </a:ext>
              </a:extLst>
            </p:cNvPr>
            <p:cNvSpPr/>
            <p:nvPr/>
          </p:nvSpPr>
          <p:spPr>
            <a:xfrm>
              <a:off x="1058037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1A5FDD60-B680-46A9-B6F1-96AF1571908C}"/>
              </a:ext>
            </a:extLst>
          </p:cNvPr>
          <p:cNvGrpSpPr/>
          <p:nvPr/>
        </p:nvGrpSpPr>
        <p:grpSpPr>
          <a:xfrm>
            <a:off x="3557832" y="1130522"/>
            <a:ext cx="804535" cy="804535"/>
            <a:chOff x="2965911" y="956375"/>
            <a:chExt cx="2277378" cy="2277378"/>
          </a:xfrm>
        </p:grpSpPr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0087CDA7-6631-4691-803A-D4528462B47F}"/>
                </a:ext>
              </a:extLst>
            </p:cNvPr>
            <p:cNvSpPr/>
            <p:nvPr/>
          </p:nvSpPr>
          <p:spPr>
            <a:xfrm>
              <a:off x="2965911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AF33CFE0-14BE-409F-8E7B-93F60449B4A6}"/>
                </a:ext>
              </a:extLst>
            </p:cNvPr>
            <p:cNvSpPr/>
            <p:nvPr/>
          </p:nvSpPr>
          <p:spPr>
            <a:xfrm>
              <a:off x="3345474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6537906B-A2AD-4504-B10C-3206B6BFEB38}"/>
                </a:ext>
              </a:extLst>
            </p:cNvPr>
            <p:cNvSpPr/>
            <p:nvPr/>
          </p:nvSpPr>
          <p:spPr>
            <a:xfrm>
              <a:off x="3725037" y="956375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AB40CB31-7E09-4FAE-8574-9CEACE9DD4B4}"/>
                </a:ext>
              </a:extLst>
            </p:cNvPr>
            <p:cNvSpPr/>
            <p:nvPr/>
          </p:nvSpPr>
          <p:spPr>
            <a:xfrm>
              <a:off x="2965911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A685F8CF-BF7E-4AC8-AEF1-4D9C3056A5F0}"/>
                </a:ext>
              </a:extLst>
            </p:cNvPr>
            <p:cNvSpPr/>
            <p:nvPr/>
          </p:nvSpPr>
          <p:spPr>
            <a:xfrm>
              <a:off x="3345474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504EAC40-7DD1-4BA3-970E-FDB3061D24ED}"/>
                </a:ext>
              </a:extLst>
            </p:cNvPr>
            <p:cNvSpPr/>
            <p:nvPr/>
          </p:nvSpPr>
          <p:spPr>
            <a:xfrm>
              <a:off x="3725037" y="1335938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7B4A6A0-5B41-47DC-946B-0DE9F46A3DFE}"/>
                </a:ext>
              </a:extLst>
            </p:cNvPr>
            <p:cNvSpPr/>
            <p:nvPr/>
          </p:nvSpPr>
          <p:spPr>
            <a:xfrm>
              <a:off x="3725037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FFACD36D-3693-4A08-8E3B-78CF11FB841B}"/>
                </a:ext>
              </a:extLst>
            </p:cNvPr>
            <p:cNvSpPr/>
            <p:nvPr/>
          </p:nvSpPr>
          <p:spPr>
            <a:xfrm>
              <a:off x="2965911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5790D5C8-2728-4A22-9DC0-7BE6BC951EF8}"/>
                </a:ext>
              </a:extLst>
            </p:cNvPr>
            <p:cNvSpPr/>
            <p:nvPr/>
          </p:nvSpPr>
          <p:spPr>
            <a:xfrm>
              <a:off x="3345474" y="1715501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C7EFFB8C-6CA3-4D18-A7DF-230D8F668F63}"/>
              </a:ext>
            </a:extLst>
          </p:cNvPr>
          <p:cNvGrpSpPr/>
          <p:nvPr/>
        </p:nvGrpSpPr>
        <p:grpSpPr>
          <a:xfrm>
            <a:off x="3557832" y="2263349"/>
            <a:ext cx="804535" cy="804535"/>
            <a:chOff x="2965911" y="3613316"/>
            <a:chExt cx="2277378" cy="2277378"/>
          </a:xfrm>
        </p:grpSpPr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3EC82965-4C72-4D92-8A52-DDE64D2A156F}"/>
                </a:ext>
              </a:extLst>
            </p:cNvPr>
            <p:cNvSpPr/>
            <p:nvPr/>
          </p:nvSpPr>
          <p:spPr>
            <a:xfrm>
              <a:off x="2965911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AB3489A7-D5CD-4092-AE2B-DBDCCD8D4520}"/>
                </a:ext>
              </a:extLst>
            </p:cNvPr>
            <p:cNvSpPr/>
            <p:nvPr/>
          </p:nvSpPr>
          <p:spPr>
            <a:xfrm>
              <a:off x="3345474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A1684AA4-7D70-4536-88C1-31A40C12CB88}"/>
                </a:ext>
              </a:extLst>
            </p:cNvPr>
            <p:cNvSpPr/>
            <p:nvPr/>
          </p:nvSpPr>
          <p:spPr>
            <a:xfrm>
              <a:off x="2965911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F52BB5A7-20B9-4F78-9887-DC564CCF728B}"/>
                </a:ext>
              </a:extLst>
            </p:cNvPr>
            <p:cNvSpPr/>
            <p:nvPr/>
          </p:nvSpPr>
          <p:spPr>
            <a:xfrm>
              <a:off x="3345474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286E8C63-0D3B-48DB-BCEF-C5446BF8C7B1}"/>
                </a:ext>
              </a:extLst>
            </p:cNvPr>
            <p:cNvSpPr/>
            <p:nvPr/>
          </p:nvSpPr>
          <p:spPr>
            <a:xfrm>
              <a:off x="3725037" y="3992879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59A90782-5545-415C-B4A3-0015E4BD7052}"/>
                </a:ext>
              </a:extLst>
            </p:cNvPr>
            <p:cNvSpPr/>
            <p:nvPr/>
          </p:nvSpPr>
          <p:spPr>
            <a:xfrm>
              <a:off x="2965911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6F799930-422B-471A-A2C4-78FEB43D0BBD}"/>
                </a:ext>
              </a:extLst>
            </p:cNvPr>
            <p:cNvSpPr/>
            <p:nvPr/>
          </p:nvSpPr>
          <p:spPr>
            <a:xfrm>
              <a:off x="3345474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04FDB3E2-B5EE-4FF2-B317-F3930D20F31E}"/>
                </a:ext>
              </a:extLst>
            </p:cNvPr>
            <p:cNvSpPr/>
            <p:nvPr/>
          </p:nvSpPr>
          <p:spPr>
            <a:xfrm>
              <a:off x="3725037" y="4372442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883A9B40-052D-4882-91E4-5D8A021A897D}"/>
                </a:ext>
              </a:extLst>
            </p:cNvPr>
            <p:cNvSpPr/>
            <p:nvPr/>
          </p:nvSpPr>
          <p:spPr>
            <a:xfrm>
              <a:off x="3725037" y="3613316"/>
              <a:ext cx="1518252" cy="1518252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B9B27E3-435C-4FAB-9E58-4B1FA7F334C1}"/>
              </a:ext>
            </a:extLst>
          </p:cNvPr>
          <p:cNvGrpSpPr/>
          <p:nvPr/>
        </p:nvGrpSpPr>
        <p:grpSpPr>
          <a:xfrm>
            <a:off x="6713613" y="1130522"/>
            <a:ext cx="804535" cy="804535"/>
            <a:chOff x="6713613" y="1130522"/>
            <a:chExt cx="804535" cy="804535"/>
          </a:xfrm>
        </p:grpSpPr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B2F36296-690C-4E93-BC21-65CB7C12FD8B}"/>
                </a:ext>
              </a:extLst>
            </p:cNvPr>
            <p:cNvSpPr/>
            <p:nvPr/>
          </p:nvSpPr>
          <p:spPr>
            <a:xfrm>
              <a:off x="6713613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1632793E-83CE-49A4-B103-CDD695DA2B40}"/>
                </a:ext>
              </a:extLst>
            </p:cNvPr>
            <p:cNvSpPr/>
            <p:nvPr/>
          </p:nvSpPr>
          <p:spPr>
            <a:xfrm>
              <a:off x="6847702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8E288FDD-9334-4605-A242-E2C62F276C7D}"/>
                </a:ext>
              </a:extLst>
            </p:cNvPr>
            <p:cNvSpPr/>
            <p:nvPr/>
          </p:nvSpPr>
          <p:spPr>
            <a:xfrm>
              <a:off x="6981791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0CB8D95F-5410-4EB0-BC49-0F38BE1BDE8F}"/>
                </a:ext>
              </a:extLst>
            </p:cNvPr>
            <p:cNvSpPr/>
            <p:nvPr/>
          </p:nvSpPr>
          <p:spPr>
            <a:xfrm>
              <a:off x="6713613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0D10BE3F-A46D-4A12-BF66-8EAE71D8671A}"/>
                </a:ext>
              </a:extLst>
            </p:cNvPr>
            <p:cNvSpPr/>
            <p:nvPr/>
          </p:nvSpPr>
          <p:spPr>
            <a:xfrm>
              <a:off x="6847702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D0D1C1C4-FE60-4C5F-AF9D-19F06D4E1D92}"/>
                </a:ext>
              </a:extLst>
            </p:cNvPr>
            <p:cNvSpPr/>
            <p:nvPr/>
          </p:nvSpPr>
          <p:spPr>
            <a:xfrm>
              <a:off x="6981791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F87D669A-B30F-4190-B72B-8BD021B21E85}"/>
                </a:ext>
              </a:extLst>
            </p:cNvPr>
            <p:cNvSpPr/>
            <p:nvPr/>
          </p:nvSpPr>
          <p:spPr>
            <a:xfrm>
              <a:off x="6981791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56CBA4F9-2CD3-498B-9857-75D619BE740E}"/>
                </a:ext>
              </a:extLst>
            </p:cNvPr>
            <p:cNvSpPr/>
            <p:nvPr/>
          </p:nvSpPr>
          <p:spPr>
            <a:xfrm>
              <a:off x="6713613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9ED94C95-9BFF-4142-9AF5-D314F3C0BBF5}"/>
                </a:ext>
              </a:extLst>
            </p:cNvPr>
            <p:cNvSpPr/>
            <p:nvPr/>
          </p:nvSpPr>
          <p:spPr>
            <a:xfrm>
              <a:off x="6847702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770BEE1-E3B6-47A8-8DA5-804C9C93A876}"/>
              </a:ext>
            </a:extLst>
          </p:cNvPr>
          <p:cNvGrpSpPr/>
          <p:nvPr/>
        </p:nvGrpSpPr>
        <p:grpSpPr>
          <a:xfrm>
            <a:off x="6713613" y="2252418"/>
            <a:ext cx="804535" cy="804535"/>
            <a:chOff x="6713613" y="2252418"/>
            <a:chExt cx="804535" cy="804535"/>
          </a:xfrm>
        </p:grpSpPr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C02E0362-8719-4204-A211-138534ADF4F2}"/>
                </a:ext>
              </a:extLst>
            </p:cNvPr>
            <p:cNvSpPr/>
            <p:nvPr/>
          </p:nvSpPr>
          <p:spPr>
            <a:xfrm>
              <a:off x="6713613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44DF6B16-DDB2-4401-8521-4F9A02583B6B}"/>
                </a:ext>
              </a:extLst>
            </p:cNvPr>
            <p:cNvSpPr/>
            <p:nvPr/>
          </p:nvSpPr>
          <p:spPr>
            <a:xfrm>
              <a:off x="6847702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DEDF961F-3799-4E5F-A851-9DC640BE0577}"/>
                </a:ext>
              </a:extLst>
            </p:cNvPr>
            <p:cNvSpPr/>
            <p:nvPr/>
          </p:nvSpPr>
          <p:spPr>
            <a:xfrm>
              <a:off x="6713613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63312582-E6FA-4E21-97AB-2F1B5F77EEC1}"/>
                </a:ext>
              </a:extLst>
            </p:cNvPr>
            <p:cNvSpPr/>
            <p:nvPr/>
          </p:nvSpPr>
          <p:spPr>
            <a:xfrm>
              <a:off x="6847702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4F6C813D-F093-48E1-BEF5-4C4B229A1992}"/>
                </a:ext>
              </a:extLst>
            </p:cNvPr>
            <p:cNvSpPr/>
            <p:nvPr/>
          </p:nvSpPr>
          <p:spPr>
            <a:xfrm>
              <a:off x="6981791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D72872D-87E2-4FD7-8304-867E7BDE79E6}"/>
                </a:ext>
              </a:extLst>
            </p:cNvPr>
            <p:cNvSpPr/>
            <p:nvPr/>
          </p:nvSpPr>
          <p:spPr>
            <a:xfrm>
              <a:off x="6713613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3E1DE944-24B6-463E-99ED-7B82C2F8DDAD}"/>
                </a:ext>
              </a:extLst>
            </p:cNvPr>
            <p:cNvSpPr/>
            <p:nvPr/>
          </p:nvSpPr>
          <p:spPr>
            <a:xfrm>
              <a:off x="6847702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1035D4A4-9B1E-4AB1-BA2D-3300738418D3}"/>
                </a:ext>
              </a:extLst>
            </p:cNvPr>
            <p:cNvSpPr/>
            <p:nvPr/>
          </p:nvSpPr>
          <p:spPr>
            <a:xfrm>
              <a:off x="6981791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86884629-8AD3-4A61-AD7C-4AEF5FCEC5A9}"/>
                </a:ext>
              </a:extLst>
            </p:cNvPr>
            <p:cNvSpPr/>
            <p:nvPr/>
          </p:nvSpPr>
          <p:spPr>
            <a:xfrm>
              <a:off x="6981791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43262CE0-D00D-4968-AD2C-648C9A2002CA}"/>
              </a:ext>
            </a:extLst>
          </p:cNvPr>
          <p:cNvGrpSpPr/>
          <p:nvPr/>
        </p:nvGrpSpPr>
        <p:grpSpPr>
          <a:xfrm>
            <a:off x="1452228" y="1130522"/>
            <a:ext cx="1608318" cy="804535"/>
            <a:chOff x="1452228" y="3964710"/>
            <a:chExt cx="1608318" cy="804535"/>
          </a:xfrm>
        </p:grpSpPr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19A48767-F791-4F14-8BD4-60CB2E28ACF7}"/>
                </a:ext>
              </a:extLst>
            </p:cNvPr>
            <p:cNvGrpSpPr/>
            <p:nvPr/>
          </p:nvGrpSpPr>
          <p:grpSpPr>
            <a:xfrm>
              <a:off x="1452228" y="3964710"/>
              <a:ext cx="804535" cy="804535"/>
              <a:chOff x="298911" y="956375"/>
              <a:chExt cx="2277378" cy="2277378"/>
            </a:xfrm>
          </p:grpSpPr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22D807CD-893E-442F-B019-50B03D22E070}"/>
                  </a:ext>
                </a:extLst>
              </p:cNvPr>
              <p:cNvSpPr/>
              <p:nvPr/>
            </p:nvSpPr>
            <p:spPr>
              <a:xfrm>
                <a:off x="298911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2404BA95-53CD-4FA1-801A-DCCC47FB9E24}"/>
                  </a:ext>
                </a:extLst>
              </p:cNvPr>
              <p:cNvSpPr/>
              <p:nvPr/>
            </p:nvSpPr>
            <p:spPr>
              <a:xfrm>
                <a:off x="678474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5E6DE527-2EEF-493D-B88A-EDA80CFF8599}"/>
                  </a:ext>
                </a:extLst>
              </p:cNvPr>
              <p:cNvSpPr/>
              <p:nvPr/>
            </p:nvSpPr>
            <p:spPr>
              <a:xfrm>
                <a:off x="1058037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7AD60A77-F44A-4795-AA4A-52750BE5EBD9}"/>
                  </a:ext>
                </a:extLst>
              </p:cNvPr>
              <p:cNvSpPr/>
              <p:nvPr/>
            </p:nvSpPr>
            <p:spPr>
              <a:xfrm>
                <a:off x="298911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8B7A5317-71EE-4645-9524-E0EF20D63C30}"/>
                  </a:ext>
                </a:extLst>
              </p:cNvPr>
              <p:cNvSpPr/>
              <p:nvPr/>
            </p:nvSpPr>
            <p:spPr>
              <a:xfrm>
                <a:off x="678474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EC0B2267-986C-473B-8874-2AA11C1729BA}"/>
                  </a:ext>
                </a:extLst>
              </p:cNvPr>
              <p:cNvSpPr/>
              <p:nvPr/>
            </p:nvSpPr>
            <p:spPr>
              <a:xfrm>
                <a:off x="1058037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138AFE28-0BB0-47B5-9B56-E49631536722}"/>
                  </a:ext>
                </a:extLst>
              </p:cNvPr>
              <p:cNvSpPr/>
              <p:nvPr/>
            </p:nvSpPr>
            <p:spPr>
              <a:xfrm>
                <a:off x="1058037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867A7545-690E-4142-A62E-DAD12147A87C}"/>
                  </a:ext>
                </a:extLst>
              </p:cNvPr>
              <p:cNvSpPr/>
              <p:nvPr/>
            </p:nvSpPr>
            <p:spPr>
              <a:xfrm>
                <a:off x="298911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1A9F58B-8A73-4B26-BB1A-63C7A058B5A9}"/>
                  </a:ext>
                </a:extLst>
              </p:cNvPr>
              <p:cNvSpPr/>
              <p:nvPr/>
            </p:nvSpPr>
            <p:spPr>
              <a:xfrm>
                <a:off x="678474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4EF2B837-5584-490F-A50F-CFD987A65C14}"/>
                </a:ext>
              </a:extLst>
            </p:cNvPr>
            <p:cNvGrpSpPr/>
            <p:nvPr/>
          </p:nvGrpSpPr>
          <p:grpSpPr>
            <a:xfrm>
              <a:off x="2256011" y="3964710"/>
              <a:ext cx="804535" cy="804535"/>
              <a:chOff x="298911" y="956375"/>
              <a:chExt cx="2277378" cy="2277378"/>
            </a:xfrm>
          </p:grpSpPr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417EBB20-551B-463C-A72E-7587327ED37C}"/>
                  </a:ext>
                </a:extLst>
              </p:cNvPr>
              <p:cNvSpPr/>
              <p:nvPr/>
            </p:nvSpPr>
            <p:spPr>
              <a:xfrm>
                <a:off x="298911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1D93C1E6-4541-4A85-A2A8-22753BE20523}"/>
                  </a:ext>
                </a:extLst>
              </p:cNvPr>
              <p:cNvSpPr/>
              <p:nvPr/>
            </p:nvSpPr>
            <p:spPr>
              <a:xfrm>
                <a:off x="678474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A1C4142-40AA-400C-9A63-6EDC3FAEC611}"/>
                  </a:ext>
                </a:extLst>
              </p:cNvPr>
              <p:cNvSpPr/>
              <p:nvPr/>
            </p:nvSpPr>
            <p:spPr>
              <a:xfrm>
                <a:off x="1058037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6B2BFD3B-755D-47E8-8B3C-A49D9083C4D9}"/>
                  </a:ext>
                </a:extLst>
              </p:cNvPr>
              <p:cNvSpPr/>
              <p:nvPr/>
            </p:nvSpPr>
            <p:spPr>
              <a:xfrm>
                <a:off x="298911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51D0AF5D-2E29-435C-A592-3948E8F48231}"/>
                  </a:ext>
                </a:extLst>
              </p:cNvPr>
              <p:cNvSpPr/>
              <p:nvPr/>
            </p:nvSpPr>
            <p:spPr>
              <a:xfrm>
                <a:off x="678474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BAA4EF9-ADE3-4AA8-8547-7A90CA50F98D}"/>
                  </a:ext>
                </a:extLst>
              </p:cNvPr>
              <p:cNvSpPr/>
              <p:nvPr/>
            </p:nvSpPr>
            <p:spPr>
              <a:xfrm>
                <a:off x="1058037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2DB798FD-3C45-4C00-978E-1A31F34B9D66}"/>
                  </a:ext>
                </a:extLst>
              </p:cNvPr>
              <p:cNvSpPr/>
              <p:nvPr/>
            </p:nvSpPr>
            <p:spPr>
              <a:xfrm>
                <a:off x="1058037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F6AA044-9DAA-4F0F-A2A5-F87617149123}"/>
                  </a:ext>
                </a:extLst>
              </p:cNvPr>
              <p:cNvSpPr/>
              <p:nvPr/>
            </p:nvSpPr>
            <p:spPr>
              <a:xfrm>
                <a:off x="298911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952A440E-F355-4616-B740-CB718B348B8B}"/>
                  </a:ext>
                </a:extLst>
              </p:cNvPr>
              <p:cNvSpPr/>
              <p:nvPr/>
            </p:nvSpPr>
            <p:spPr>
              <a:xfrm>
                <a:off x="678474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9A2F3FDA-F0CE-4DAA-B878-E338BD8D523C}"/>
              </a:ext>
            </a:extLst>
          </p:cNvPr>
          <p:cNvGrpSpPr/>
          <p:nvPr/>
        </p:nvGrpSpPr>
        <p:grpSpPr>
          <a:xfrm>
            <a:off x="1462415" y="2263349"/>
            <a:ext cx="1608318" cy="804535"/>
            <a:chOff x="1462415" y="5259845"/>
            <a:chExt cx="1608318" cy="804535"/>
          </a:xfrm>
        </p:grpSpPr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E174816C-04F7-4212-A027-36955C6268AE}"/>
                </a:ext>
              </a:extLst>
            </p:cNvPr>
            <p:cNvGrpSpPr/>
            <p:nvPr/>
          </p:nvGrpSpPr>
          <p:grpSpPr>
            <a:xfrm>
              <a:off x="1462415" y="5259845"/>
              <a:ext cx="804535" cy="804535"/>
              <a:chOff x="298911" y="3613316"/>
              <a:chExt cx="2277378" cy="2277378"/>
            </a:xfrm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8C6E11A6-C625-4378-8340-5D2178CDAC07}"/>
                  </a:ext>
                </a:extLst>
              </p:cNvPr>
              <p:cNvSpPr/>
              <p:nvPr/>
            </p:nvSpPr>
            <p:spPr>
              <a:xfrm>
                <a:off x="298911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9195C35D-7D8B-475F-AD99-B5AB29A804EF}"/>
                  </a:ext>
                </a:extLst>
              </p:cNvPr>
              <p:cNvSpPr/>
              <p:nvPr/>
            </p:nvSpPr>
            <p:spPr>
              <a:xfrm>
                <a:off x="678474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35525F7D-A37C-4DCF-ADD2-7BCE786E51D2}"/>
                  </a:ext>
                </a:extLst>
              </p:cNvPr>
              <p:cNvSpPr/>
              <p:nvPr/>
            </p:nvSpPr>
            <p:spPr>
              <a:xfrm>
                <a:off x="298911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90BC4E30-543A-4357-A63B-7D60651D08B4}"/>
                  </a:ext>
                </a:extLst>
              </p:cNvPr>
              <p:cNvSpPr/>
              <p:nvPr/>
            </p:nvSpPr>
            <p:spPr>
              <a:xfrm>
                <a:off x="678474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A58B9445-F15C-43B7-84FE-1EC2CF5E9302}"/>
                  </a:ext>
                </a:extLst>
              </p:cNvPr>
              <p:cNvSpPr/>
              <p:nvPr/>
            </p:nvSpPr>
            <p:spPr>
              <a:xfrm>
                <a:off x="1058037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879D956D-4056-4B53-AAB9-527C6FE20CB4}"/>
                  </a:ext>
                </a:extLst>
              </p:cNvPr>
              <p:cNvSpPr/>
              <p:nvPr/>
            </p:nvSpPr>
            <p:spPr>
              <a:xfrm>
                <a:off x="298911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90E0CDB5-61AB-4CAE-8CBE-5F5D4F414AC0}"/>
                  </a:ext>
                </a:extLst>
              </p:cNvPr>
              <p:cNvSpPr/>
              <p:nvPr/>
            </p:nvSpPr>
            <p:spPr>
              <a:xfrm>
                <a:off x="678474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C25CADCA-3178-45EC-A4FE-2F130E17C2ED}"/>
                  </a:ext>
                </a:extLst>
              </p:cNvPr>
              <p:cNvSpPr/>
              <p:nvPr/>
            </p:nvSpPr>
            <p:spPr>
              <a:xfrm>
                <a:off x="1058037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022BCB27-7250-4402-A152-1CB4A16D3489}"/>
                  </a:ext>
                </a:extLst>
              </p:cNvPr>
              <p:cNvSpPr/>
              <p:nvPr/>
            </p:nvSpPr>
            <p:spPr>
              <a:xfrm>
                <a:off x="1058037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D7265B40-6AD2-4037-9594-23109C6EDC9D}"/>
                </a:ext>
              </a:extLst>
            </p:cNvPr>
            <p:cNvGrpSpPr/>
            <p:nvPr/>
          </p:nvGrpSpPr>
          <p:grpSpPr>
            <a:xfrm>
              <a:off x="2266198" y="5259845"/>
              <a:ext cx="804535" cy="804535"/>
              <a:chOff x="298911" y="3613316"/>
              <a:chExt cx="2277378" cy="2277378"/>
            </a:xfrm>
          </p:grpSpPr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15220366-7188-4608-AABA-82D8978D2736}"/>
                  </a:ext>
                </a:extLst>
              </p:cNvPr>
              <p:cNvSpPr/>
              <p:nvPr/>
            </p:nvSpPr>
            <p:spPr>
              <a:xfrm>
                <a:off x="298911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0B3025B-47D7-4672-88EF-0FD4AED40D92}"/>
                  </a:ext>
                </a:extLst>
              </p:cNvPr>
              <p:cNvSpPr/>
              <p:nvPr/>
            </p:nvSpPr>
            <p:spPr>
              <a:xfrm>
                <a:off x="678474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4F5FD4F9-69AB-4F77-82F1-B8CA9A92FD33}"/>
                  </a:ext>
                </a:extLst>
              </p:cNvPr>
              <p:cNvSpPr/>
              <p:nvPr/>
            </p:nvSpPr>
            <p:spPr>
              <a:xfrm>
                <a:off x="298911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52FC5EDD-115A-4DE7-912D-0301F09ED4B7}"/>
                  </a:ext>
                </a:extLst>
              </p:cNvPr>
              <p:cNvSpPr/>
              <p:nvPr/>
            </p:nvSpPr>
            <p:spPr>
              <a:xfrm>
                <a:off x="678474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7058A37-4AC9-4EDF-85D9-26157C296938}"/>
                  </a:ext>
                </a:extLst>
              </p:cNvPr>
              <p:cNvSpPr/>
              <p:nvPr/>
            </p:nvSpPr>
            <p:spPr>
              <a:xfrm>
                <a:off x="1058037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933BF0A-955C-455E-AFB0-1A16B7B5B66C}"/>
                  </a:ext>
                </a:extLst>
              </p:cNvPr>
              <p:cNvSpPr/>
              <p:nvPr/>
            </p:nvSpPr>
            <p:spPr>
              <a:xfrm>
                <a:off x="298911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D9E8E81-A413-4947-86C4-DC7CA9C19968}"/>
                  </a:ext>
                </a:extLst>
              </p:cNvPr>
              <p:cNvSpPr/>
              <p:nvPr/>
            </p:nvSpPr>
            <p:spPr>
              <a:xfrm>
                <a:off x="678474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47D3DA8-1CF8-4F66-B67C-205287F5EF48}"/>
                  </a:ext>
                </a:extLst>
              </p:cNvPr>
              <p:cNvSpPr/>
              <p:nvPr/>
            </p:nvSpPr>
            <p:spPr>
              <a:xfrm>
                <a:off x="1058037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8E8FF09-B165-4ABE-9814-9F68E63CD8AF}"/>
                  </a:ext>
                </a:extLst>
              </p:cNvPr>
              <p:cNvSpPr/>
              <p:nvPr/>
            </p:nvSpPr>
            <p:spPr>
              <a:xfrm>
                <a:off x="1058037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76256638-12B3-4F51-A352-C6B2B5514C26}"/>
              </a:ext>
            </a:extLst>
          </p:cNvPr>
          <p:cNvGrpSpPr/>
          <p:nvPr/>
        </p:nvGrpSpPr>
        <p:grpSpPr>
          <a:xfrm>
            <a:off x="4538907" y="1130522"/>
            <a:ext cx="1608318" cy="804535"/>
            <a:chOff x="4538907" y="3964710"/>
            <a:chExt cx="1608318" cy="804535"/>
          </a:xfrm>
        </p:grpSpPr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9B6C2549-EE03-42B0-867E-50088AA365A3}"/>
                </a:ext>
              </a:extLst>
            </p:cNvPr>
            <p:cNvGrpSpPr/>
            <p:nvPr/>
          </p:nvGrpSpPr>
          <p:grpSpPr>
            <a:xfrm>
              <a:off x="4538907" y="3964710"/>
              <a:ext cx="804535" cy="804535"/>
              <a:chOff x="2965911" y="956375"/>
              <a:chExt cx="2277378" cy="2277378"/>
            </a:xfrm>
          </p:grpSpPr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48633DF5-F517-4BC2-BD00-329F0AB15B06}"/>
                  </a:ext>
                </a:extLst>
              </p:cNvPr>
              <p:cNvSpPr/>
              <p:nvPr/>
            </p:nvSpPr>
            <p:spPr>
              <a:xfrm>
                <a:off x="2965911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31186A2E-C177-41B9-8494-1E71FDC1D107}"/>
                  </a:ext>
                </a:extLst>
              </p:cNvPr>
              <p:cNvSpPr/>
              <p:nvPr/>
            </p:nvSpPr>
            <p:spPr>
              <a:xfrm>
                <a:off x="3345474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930A4265-180F-41CA-AB28-2FA14F0730CB}"/>
                  </a:ext>
                </a:extLst>
              </p:cNvPr>
              <p:cNvSpPr/>
              <p:nvPr/>
            </p:nvSpPr>
            <p:spPr>
              <a:xfrm>
                <a:off x="3725037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0070C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AA6BCD52-E051-45EB-8D7D-8F9F216090F9}"/>
                  </a:ext>
                </a:extLst>
              </p:cNvPr>
              <p:cNvSpPr/>
              <p:nvPr/>
            </p:nvSpPr>
            <p:spPr>
              <a:xfrm>
                <a:off x="2965911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6C73A6BA-45C5-4BA5-A505-5E0928BFFFD6}"/>
                  </a:ext>
                </a:extLst>
              </p:cNvPr>
              <p:cNvSpPr/>
              <p:nvPr/>
            </p:nvSpPr>
            <p:spPr>
              <a:xfrm>
                <a:off x="3345474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502042D-245F-416B-854C-0BA6E35697D4}"/>
                  </a:ext>
                </a:extLst>
              </p:cNvPr>
              <p:cNvSpPr/>
              <p:nvPr/>
            </p:nvSpPr>
            <p:spPr>
              <a:xfrm>
                <a:off x="3725037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74EBA65-80B0-4F64-9085-E2422EFE9D9F}"/>
                  </a:ext>
                </a:extLst>
              </p:cNvPr>
              <p:cNvSpPr/>
              <p:nvPr/>
            </p:nvSpPr>
            <p:spPr>
              <a:xfrm>
                <a:off x="3725037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47E43B0C-C95B-4881-8465-4FBD24900970}"/>
                  </a:ext>
                </a:extLst>
              </p:cNvPr>
              <p:cNvSpPr/>
              <p:nvPr/>
            </p:nvSpPr>
            <p:spPr>
              <a:xfrm>
                <a:off x="2965911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665F17B-F47D-45BF-A9CB-A39DB2816AC9}"/>
                  </a:ext>
                </a:extLst>
              </p:cNvPr>
              <p:cNvSpPr/>
              <p:nvPr/>
            </p:nvSpPr>
            <p:spPr>
              <a:xfrm>
                <a:off x="3345474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23E549CD-1C5C-4ECD-95D9-FD292B0CF98D}"/>
                </a:ext>
              </a:extLst>
            </p:cNvPr>
            <p:cNvGrpSpPr/>
            <p:nvPr/>
          </p:nvGrpSpPr>
          <p:grpSpPr>
            <a:xfrm>
              <a:off x="5342690" y="3964710"/>
              <a:ext cx="804535" cy="804535"/>
              <a:chOff x="2965911" y="956375"/>
              <a:chExt cx="2277378" cy="2277378"/>
            </a:xfrm>
          </p:grpSpPr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0539028A-2402-40C8-9366-77936A6372D1}"/>
                  </a:ext>
                </a:extLst>
              </p:cNvPr>
              <p:cNvSpPr/>
              <p:nvPr/>
            </p:nvSpPr>
            <p:spPr>
              <a:xfrm>
                <a:off x="2965911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6FAD671-3F36-4517-AAED-DCD302850CCD}"/>
                  </a:ext>
                </a:extLst>
              </p:cNvPr>
              <p:cNvSpPr/>
              <p:nvPr/>
            </p:nvSpPr>
            <p:spPr>
              <a:xfrm>
                <a:off x="3345474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4FA90F52-61F4-4DE8-A738-FBFFC9F4692C}"/>
                  </a:ext>
                </a:extLst>
              </p:cNvPr>
              <p:cNvSpPr/>
              <p:nvPr/>
            </p:nvSpPr>
            <p:spPr>
              <a:xfrm>
                <a:off x="3725037" y="956375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0070C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486A5DF-4D13-4667-AE9A-8866EC931B0A}"/>
                  </a:ext>
                </a:extLst>
              </p:cNvPr>
              <p:cNvSpPr/>
              <p:nvPr/>
            </p:nvSpPr>
            <p:spPr>
              <a:xfrm>
                <a:off x="2965911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rgbClr val="FFC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5A87EDE-4904-447D-90A6-4A4641A2CFAD}"/>
                  </a:ext>
                </a:extLst>
              </p:cNvPr>
              <p:cNvSpPr/>
              <p:nvPr/>
            </p:nvSpPr>
            <p:spPr>
              <a:xfrm>
                <a:off x="3345474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00205BDC-5ECE-4240-B566-E101FB553FA0}"/>
                  </a:ext>
                </a:extLst>
              </p:cNvPr>
              <p:cNvSpPr/>
              <p:nvPr/>
            </p:nvSpPr>
            <p:spPr>
              <a:xfrm>
                <a:off x="3725037" y="1335938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4B3F9A7B-D179-4241-8DA0-E177A69623ED}"/>
                  </a:ext>
                </a:extLst>
              </p:cNvPr>
              <p:cNvSpPr/>
              <p:nvPr/>
            </p:nvSpPr>
            <p:spPr>
              <a:xfrm>
                <a:off x="3725037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16A42CC-62E2-4AA0-B1CD-133784225A47}"/>
                  </a:ext>
                </a:extLst>
              </p:cNvPr>
              <p:cNvSpPr/>
              <p:nvPr/>
            </p:nvSpPr>
            <p:spPr>
              <a:xfrm>
                <a:off x="2965911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637B4420-416E-418F-8009-ECDFCB591ABF}"/>
                  </a:ext>
                </a:extLst>
              </p:cNvPr>
              <p:cNvSpPr/>
              <p:nvPr/>
            </p:nvSpPr>
            <p:spPr>
              <a:xfrm>
                <a:off x="3345474" y="1715501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92ED41B9-F22D-4D74-803A-7EB1520AF283}"/>
              </a:ext>
            </a:extLst>
          </p:cNvPr>
          <p:cNvGrpSpPr/>
          <p:nvPr/>
        </p:nvGrpSpPr>
        <p:grpSpPr>
          <a:xfrm>
            <a:off x="4538907" y="2263349"/>
            <a:ext cx="1608318" cy="804535"/>
            <a:chOff x="4538907" y="5259845"/>
            <a:chExt cx="1608318" cy="804535"/>
          </a:xfrm>
        </p:grpSpPr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BABD0FC9-545A-48DD-99CA-3607E6B41636}"/>
                </a:ext>
              </a:extLst>
            </p:cNvPr>
            <p:cNvGrpSpPr/>
            <p:nvPr/>
          </p:nvGrpSpPr>
          <p:grpSpPr>
            <a:xfrm>
              <a:off x="4538907" y="5259845"/>
              <a:ext cx="804535" cy="804535"/>
              <a:chOff x="2965911" y="3613316"/>
              <a:chExt cx="2277378" cy="2277378"/>
            </a:xfrm>
          </p:grpSpPr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0C2B89A9-CA15-400C-A6A4-0CC69E1FFFE3}"/>
                  </a:ext>
                </a:extLst>
              </p:cNvPr>
              <p:cNvSpPr/>
              <p:nvPr/>
            </p:nvSpPr>
            <p:spPr>
              <a:xfrm>
                <a:off x="2965911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413B324-51AA-4A4C-B378-B32982DF10AA}"/>
                  </a:ext>
                </a:extLst>
              </p:cNvPr>
              <p:cNvSpPr/>
              <p:nvPr/>
            </p:nvSpPr>
            <p:spPr>
              <a:xfrm>
                <a:off x="3345474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E4E2EFB-3717-47B9-AE79-4C955105EA12}"/>
                  </a:ext>
                </a:extLst>
              </p:cNvPr>
              <p:cNvSpPr/>
              <p:nvPr/>
            </p:nvSpPr>
            <p:spPr>
              <a:xfrm>
                <a:off x="2965911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3911C88B-EF45-40FD-8889-FAA1A700AB46}"/>
                  </a:ext>
                </a:extLst>
              </p:cNvPr>
              <p:cNvSpPr/>
              <p:nvPr/>
            </p:nvSpPr>
            <p:spPr>
              <a:xfrm>
                <a:off x="3345474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CAF4409C-868B-47BD-A720-8FEBA4E182DB}"/>
                  </a:ext>
                </a:extLst>
              </p:cNvPr>
              <p:cNvSpPr/>
              <p:nvPr/>
            </p:nvSpPr>
            <p:spPr>
              <a:xfrm>
                <a:off x="3725037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0F05174D-29A3-41FC-A996-4EE65B7CF5FF}"/>
                  </a:ext>
                </a:extLst>
              </p:cNvPr>
              <p:cNvSpPr/>
              <p:nvPr/>
            </p:nvSpPr>
            <p:spPr>
              <a:xfrm>
                <a:off x="2965911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9762269-0E79-438B-85D9-EC2532952B09}"/>
                  </a:ext>
                </a:extLst>
              </p:cNvPr>
              <p:cNvSpPr/>
              <p:nvPr/>
            </p:nvSpPr>
            <p:spPr>
              <a:xfrm>
                <a:off x="3345474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B53500E-8ADF-4BD1-B8BA-1EE00DA40C71}"/>
                  </a:ext>
                </a:extLst>
              </p:cNvPr>
              <p:cNvSpPr/>
              <p:nvPr/>
            </p:nvSpPr>
            <p:spPr>
              <a:xfrm>
                <a:off x="3725037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72061243-4CCB-4A2B-BD83-4BA9798BBBA3}"/>
                  </a:ext>
                </a:extLst>
              </p:cNvPr>
              <p:cNvSpPr/>
              <p:nvPr/>
            </p:nvSpPr>
            <p:spPr>
              <a:xfrm>
                <a:off x="3725037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D8FC906C-5235-463E-97B1-A3FC3CD7CBB7}"/>
                </a:ext>
              </a:extLst>
            </p:cNvPr>
            <p:cNvGrpSpPr/>
            <p:nvPr/>
          </p:nvGrpSpPr>
          <p:grpSpPr>
            <a:xfrm>
              <a:off x="5342690" y="5259845"/>
              <a:ext cx="804535" cy="804535"/>
              <a:chOff x="2965911" y="3613316"/>
              <a:chExt cx="2277378" cy="2277378"/>
            </a:xfrm>
          </p:grpSpPr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6CBDD095-152B-4970-822E-4B57CB8A2541}"/>
                  </a:ext>
                </a:extLst>
              </p:cNvPr>
              <p:cNvSpPr/>
              <p:nvPr/>
            </p:nvSpPr>
            <p:spPr>
              <a:xfrm>
                <a:off x="2965911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F7F04552-048B-49E2-A752-89B7BA219FAE}"/>
                  </a:ext>
                </a:extLst>
              </p:cNvPr>
              <p:cNvSpPr/>
              <p:nvPr/>
            </p:nvSpPr>
            <p:spPr>
              <a:xfrm>
                <a:off x="3345474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7BC63F38-C3DC-4687-86D2-A424E825EFF3}"/>
                  </a:ext>
                </a:extLst>
              </p:cNvPr>
              <p:cNvSpPr/>
              <p:nvPr/>
            </p:nvSpPr>
            <p:spPr>
              <a:xfrm>
                <a:off x="2965911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FC7A739-BC59-4BA5-83A5-3D0F2384F64B}"/>
                  </a:ext>
                </a:extLst>
              </p:cNvPr>
              <p:cNvSpPr/>
              <p:nvPr/>
            </p:nvSpPr>
            <p:spPr>
              <a:xfrm>
                <a:off x="3345474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9AD0B6E-5FDD-4124-8C99-B43F250D6C0B}"/>
                  </a:ext>
                </a:extLst>
              </p:cNvPr>
              <p:cNvSpPr/>
              <p:nvPr/>
            </p:nvSpPr>
            <p:spPr>
              <a:xfrm>
                <a:off x="3725037" y="3992879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8EC01D57-5445-4B6C-8EF9-BBFB70CB4FEA}"/>
                  </a:ext>
                </a:extLst>
              </p:cNvPr>
              <p:cNvSpPr/>
              <p:nvPr/>
            </p:nvSpPr>
            <p:spPr>
              <a:xfrm>
                <a:off x="2965911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7EB3F838-4B54-4BB4-ACC3-55A5197541DB}"/>
                  </a:ext>
                </a:extLst>
              </p:cNvPr>
              <p:cNvSpPr/>
              <p:nvPr/>
            </p:nvSpPr>
            <p:spPr>
              <a:xfrm>
                <a:off x="3345474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F2B16D9-3769-4A36-92E7-59B1A27B1883}"/>
                  </a:ext>
                </a:extLst>
              </p:cNvPr>
              <p:cNvSpPr/>
              <p:nvPr/>
            </p:nvSpPr>
            <p:spPr>
              <a:xfrm>
                <a:off x="3725037" y="4372442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EA70A629-8EE5-4B30-A43B-7FA7F7733B35}"/>
                  </a:ext>
                </a:extLst>
              </p:cNvPr>
              <p:cNvSpPr/>
              <p:nvPr/>
            </p:nvSpPr>
            <p:spPr>
              <a:xfrm>
                <a:off x="3725037" y="3613316"/>
                <a:ext cx="1518252" cy="1518252"/>
              </a:xfrm>
              <a:custGeom>
                <a:avLst/>
                <a:gdLst>
                  <a:gd name="connsiteX0" fmla="*/ 1138689 w 1518252"/>
                  <a:gd name="connsiteY0" fmla="*/ 1138689 h 1518252"/>
                  <a:gd name="connsiteX1" fmla="*/ 1518252 w 1518252"/>
                  <a:gd name="connsiteY1" fmla="*/ 1138689 h 1518252"/>
                  <a:gd name="connsiteX2" fmla="*/ 1518252 w 1518252"/>
                  <a:gd name="connsiteY2" fmla="*/ 1518252 h 1518252"/>
                  <a:gd name="connsiteX3" fmla="*/ 1138689 w 1518252"/>
                  <a:gd name="connsiteY3" fmla="*/ 1518252 h 1518252"/>
                  <a:gd name="connsiteX4" fmla="*/ 0 w 1518252"/>
                  <a:gd name="connsiteY4" fmla="*/ 1138689 h 1518252"/>
                  <a:gd name="connsiteX5" fmla="*/ 379563 w 1518252"/>
                  <a:gd name="connsiteY5" fmla="*/ 1138689 h 1518252"/>
                  <a:gd name="connsiteX6" fmla="*/ 379563 w 1518252"/>
                  <a:gd name="connsiteY6" fmla="*/ 1518252 h 1518252"/>
                  <a:gd name="connsiteX7" fmla="*/ 0 w 1518252"/>
                  <a:gd name="connsiteY7" fmla="*/ 1518252 h 1518252"/>
                  <a:gd name="connsiteX8" fmla="*/ 1138689 w 1518252"/>
                  <a:gd name="connsiteY8" fmla="*/ 0 h 1518252"/>
                  <a:gd name="connsiteX9" fmla="*/ 1518252 w 1518252"/>
                  <a:gd name="connsiteY9" fmla="*/ 0 h 1518252"/>
                  <a:gd name="connsiteX10" fmla="*/ 1518252 w 1518252"/>
                  <a:gd name="connsiteY10" fmla="*/ 379563 h 1518252"/>
                  <a:gd name="connsiteX11" fmla="*/ 1138689 w 1518252"/>
                  <a:gd name="connsiteY11" fmla="*/ 379563 h 1518252"/>
                  <a:gd name="connsiteX12" fmla="*/ 0 w 1518252"/>
                  <a:gd name="connsiteY12" fmla="*/ 0 h 1518252"/>
                  <a:gd name="connsiteX13" fmla="*/ 379563 w 1518252"/>
                  <a:gd name="connsiteY13" fmla="*/ 0 h 1518252"/>
                  <a:gd name="connsiteX14" fmla="*/ 379563 w 1518252"/>
                  <a:gd name="connsiteY14" fmla="*/ 379563 h 1518252"/>
                  <a:gd name="connsiteX15" fmla="*/ 0 w 1518252"/>
                  <a:gd name="connsiteY15" fmla="*/ 379563 h 151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18252" h="1518252">
                    <a:moveTo>
                      <a:pt x="1138689" y="1138689"/>
                    </a:moveTo>
                    <a:lnTo>
                      <a:pt x="1518252" y="1138689"/>
                    </a:lnTo>
                    <a:lnTo>
                      <a:pt x="1518252" y="1518252"/>
                    </a:lnTo>
                    <a:lnTo>
                      <a:pt x="1138689" y="1518252"/>
                    </a:lnTo>
                    <a:close/>
                    <a:moveTo>
                      <a:pt x="0" y="1138689"/>
                    </a:moveTo>
                    <a:lnTo>
                      <a:pt x="379563" y="1138689"/>
                    </a:lnTo>
                    <a:lnTo>
                      <a:pt x="379563" y="1518252"/>
                    </a:lnTo>
                    <a:lnTo>
                      <a:pt x="0" y="1518252"/>
                    </a:lnTo>
                    <a:close/>
                    <a:moveTo>
                      <a:pt x="1138689" y="0"/>
                    </a:moveTo>
                    <a:lnTo>
                      <a:pt x="1518252" y="0"/>
                    </a:lnTo>
                    <a:lnTo>
                      <a:pt x="1518252" y="379563"/>
                    </a:lnTo>
                    <a:lnTo>
                      <a:pt x="1138689" y="379563"/>
                    </a:lnTo>
                    <a:close/>
                    <a:moveTo>
                      <a:pt x="0" y="0"/>
                    </a:moveTo>
                    <a:lnTo>
                      <a:pt x="379563" y="0"/>
                    </a:lnTo>
                    <a:lnTo>
                      <a:pt x="379563" y="379563"/>
                    </a:lnTo>
                    <a:lnTo>
                      <a:pt x="0" y="37956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6F9EAB4-6AEA-40FF-B495-FC5478460BF3}"/>
              </a:ext>
            </a:extLst>
          </p:cNvPr>
          <p:cNvGrpSpPr/>
          <p:nvPr/>
        </p:nvGrpSpPr>
        <p:grpSpPr>
          <a:xfrm>
            <a:off x="7694688" y="1130522"/>
            <a:ext cx="1608318" cy="804535"/>
            <a:chOff x="7694688" y="1130522"/>
            <a:chExt cx="1608318" cy="804535"/>
          </a:xfrm>
        </p:grpSpPr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9252650F-00EE-49EA-BF94-4338AEAEFB12}"/>
                </a:ext>
              </a:extLst>
            </p:cNvPr>
            <p:cNvSpPr/>
            <p:nvPr/>
          </p:nvSpPr>
          <p:spPr>
            <a:xfrm>
              <a:off x="7694688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DC433CAF-C5E6-4819-A223-C3C689D161D3}"/>
                </a:ext>
              </a:extLst>
            </p:cNvPr>
            <p:cNvSpPr/>
            <p:nvPr/>
          </p:nvSpPr>
          <p:spPr>
            <a:xfrm>
              <a:off x="7828777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29BDDBE3-9720-4D93-8927-FCC787422FD9}"/>
                </a:ext>
              </a:extLst>
            </p:cNvPr>
            <p:cNvSpPr/>
            <p:nvPr/>
          </p:nvSpPr>
          <p:spPr>
            <a:xfrm>
              <a:off x="7962866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3F8EBA8E-0E4C-4383-B1F6-3C5DF30F2CEE}"/>
                </a:ext>
              </a:extLst>
            </p:cNvPr>
            <p:cNvSpPr/>
            <p:nvPr/>
          </p:nvSpPr>
          <p:spPr>
            <a:xfrm>
              <a:off x="7694688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70894DE2-C0E6-40FA-9E32-2916169B227A}"/>
                </a:ext>
              </a:extLst>
            </p:cNvPr>
            <p:cNvSpPr/>
            <p:nvPr/>
          </p:nvSpPr>
          <p:spPr>
            <a:xfrm>
              <a:off x="7828777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4BC82652-3112-4CFB-8828-527732F8BFC9}"/>
                </a:ext>
              </a:extLst>
            </p:cNvPr>
            <p:cNvSpPr/>
            <p:nvPr/>
          </p:nvSpPr>
          <p:spPr>
            <a:xfrm>
              <a:off x="7962866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E0E318AF-0B0D-430C-8B45-533F394DB9AE}"/>
                </a:ext>
              </a:extLst>
            </p:cNvPr>
            <p:cNvSpPr/>
            <p:nvPr/>
          </p:nvSpPr>
          <p:spPr>
            <a:xfrm>
              <a:off x="7962866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B26AA295-E8E6-46FD-AC7D-5C9923207762}"/>
                </a:ext>
              </a:extLst>
            </p:cNvPr>
            <p:cNvSpPr/>
            <p:nvPr/>
          </p:nvSpPr>
          <p:spPr>
            <a:xfrm>
              <a:off x="7694688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25D04833-2324-46D0-B107-7AD2A942A6C2}"/>
                </a:ext>
              </a:extLst>
            </p:cNvPr>
            <p:cNvSpPr/>
            <p:nvPr/>
          </p:nvSpPr>
          <p:spPr>
            <a:xfrm>
              <a:off x="7828777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05E749B0-5A2C-4C0B-9101-729D3F187DEA}"/>
                </a:ext>
              </a:extLst>
            </p:cNvPr>
            <p:cNvSpPr/>
            <p:nvPr/>
          </p:nvSpPr>
          <p:spPr>
            <a:xfrm>
              <a:off x="8498471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F9C7A07A-FD1E-445C-820C-109208AD3B62}"/>
                </a:ext>
              </a:extLst>
            </p:cNvPr>
            <p:cNvSpPr/>
            <p:nvPr/>
          </p:nvSpPr>
          <p:spPr>
            <a:xfrm>
              <a:off x="8632560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D20AF309-F245-4E21-A0B2-CC9399993F25}"/>
                </a:ext>
              </a:extLst>
            </p:cNvPr>
            <p:cNvSpPr/>
            <p:nvPr/>
          </p:nvSpPr>
          <p:spPr>
            <a:xfrm>
              <a:off x="8766649" y="113052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BD7C5058-0EEA-4C05-8C3D-705DA3EF5EC7}"/>
                </a:ext>
              </a:extLst>
            </p:cNvPr>
            <p:cNvSpPr/>
            <p:nvPr/>
          </p:nvSpPr>
          <p:spPr>
            <a:xfrm>
              <a:off x="8498471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4CC8D2D6-CF56-4870-8CFD-075CF141F5AE}"/>
                </a:ext>
              </a:extLst>
            </p:cNvPr>
            <p:cNvSpPr/>
            <p:nvPr/>
          </p:nvSpPr>
          <p:spPr>
            <a:xfrm>
              <a:off x="8632560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E574D489-0F47-4828-B0A7-95721D8282D5}"/>
                </a:ext>
              </a:extLst>
            </p:cNvPr>
            <p:cNvSpPr/>
            <p:nvPr/>
          </p:nvSpPr>
          <p:spPr>
            <a:xfrm>
              <a:off x="8766649" y="126461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909BC61F-8E21-40F6-8D51-99113CD906D7}"/>
                </a:ext>
              </a:extLst>
            </p:cNvPr>
            <p:cNvSpPr/>
            <p:nvPr/>
          </p:nvSpPr>
          <p:spPr>
            <a:xfrm>
              <a:off x="8766649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D329DD23-18B8-48A2-9E11-9F8CBFD0DE56}"/>
                </a:ext>
              </a:extLst>
            </p:cNvPr>
            <p:cNvSpPr/>
            <p:nvPr/>
          </p:nvSpPr>
          <p:spPr>
            <a:xfrm>
              <a:off x="8498471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32115FA0-C0D8-440D-B245-4520D3F1EC9D}"/>
                </a:ext>
              </a:extLst>
            </p:cNvPr>
            <p:cNvSpPr/>
            <p:nvPr/>
          </p:nvSpPr>
          <p:spPr>
            <a:xfrm>
              <a:off x="8632560" y="139870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B32B6AB-6B7A-46DB-8B5A-06B1FB9C171F}"/>
              </a:ext>
            </a:extLst>
          </p:cNvPr>
          <p:cNvGrpSpPr/>
          <p:nvPr/>
        </p:nvGrpSpPr>
        <p:grpSpPr>
          <a:xfrm>
            <a:off x="7694688" y="2252418"/>
            <a:ext cx="1608318" cy="804535"/>
            <a:chOff x="7694688" y="2252418"/>
            <a:chExt cx="1608318" cy="804535"/>
          </a:xfrm>
        </p:grpSpPr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59FD35E3-F353-41D5-A6C8-62DC0390AFE9}"/>
                </a:ext>
              </a:extLst>
            </p:cNvPr>
            <p:cNvSpPr/>
            <p:nvPr/>
          </p:nvSpPr>
          <p:spPr>
            <a:xfrm>
              <a:off x="7694688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39363846-FA4B-4E3B-848C-0EC4C573E2CB}"/>
                </a:ext>
              </a:extLst>
            </p:cNvPr>
            <p:cNvSpPr/>
            <p:nvPr/>
          </p:nvSpPr>
          <p:spPr>
            <a:xfrm>
              <a:off x="7828777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4744494A-FD78-482A-9889-6A60C8B118BD}"/>
                </a:ext>
              </a:extLst>
            </p:cNvPr>
            <p:cNvSpPr/>
            <p:nvPr/>
          </p:nvSpPr>
          <p:spPr>
            <a:xfrm>
              <a:off x="7694688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AAB00DC1-0004-47AC-A190-C71EE32B2FCF}"/>
                </a:ext>
              </a:extLst>
            </p:cNvPr>
            <p:cNvSpPr/>
            <p:nvPr/>
          </p:nvSpPr>
          <p:spPr>
            <a:xfrm>
              <a:off x="7828777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C63A9E52-A7D2-401C-BCD5-BC536F70401D}"/>
                </a:ext>
              </a:extLst>
            </p:cNvPr>
            <p:cNvSpPr/>
            <p:nvPr/>
          </p:nvSpPr>
          <p:spPr>
            <a:xfrm>
              <a:off x="7962866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951D4BE5-8011-44DD-89CA-918C30EE2411}"/>
                </a:ext>
              </a:extLst>
            </p:cNvPr>
            <p:cNvSpPr/>
            <p:nvPr/>
          </p:nvSpPr>
          <p:spPr>
            <a:xfrm>
              <a:off x="7694688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C05E77D8-6EAF-48F2-B064-3155747CAC2F}"/>
                </a:ext>
              </a:extLst>
            </p:cNvPr>
            <p:cNvSpPr/>
            <p:nvPr/>
          </p:nvSpPr>
          <p:spPr>
            <a:xfrm>
              <a:off x="7828777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C39F1A4F-305D-4524-A34A-47A48BD3073D}"/>
                </a:ext>
              </a:extLst>
            </p:cNvPr>
            <p:cNvSpPr/>
            <p:nvPr/>
          </p:nvSpPr>
          <p:spPr>
            <a:xfrm>
              <a:off x="7962866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FA6F87B6-4FF4-4A69-AEDA-FCF2BBF127AB}"/>
                </a:ext>
              </a:extLst>
            </p:cNvPr>
            <p:cNvSpPr/>
            <p:nvPr/>
          </p:nvSpPr>
          <p:spPr>
            <a:xfrm>
              <a:off x="7962866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5597B768-3775-48FB-ABFB-ECC3AFD3481B}"/>
                </a:ext>
              </a:extLst>
            </p:cNvPr>
            <p:cNvSpPr/>
            <p:nvPr/>
          </p:nvSpPr>
          <p:spPr>
            <a:xfrm>
              <a:off x="8498471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D02F0122-8839-4000-A576-3ACA09D85077}"/>
                </a:ext>
              </a:extLst>
            </p:cNvPr>
            <p:cNvSpPr/>
            <p:nvPr/>
          </p:nvSpPr>
          <p:spPr>
            <a:xfrm>
              <a:off x="8632560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3E29558C-41F9-4390-BCE8-E1199DDDDCD7}"/>
                </a:ext>
              </a:extLst>
            </p:cNvPr>
            <p:cNvSpPr/>
            <p:nvPr/>
          </p:nvSpPr>
          <p:spPr>
            <a:xfrm>
              <a:off x="8498471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D16E7FFF-86F4-4FFD-A8FC-D73B73E6190C}"/>
                </a:ext>
              </a:extLst>
            </p:cNvPr>
            <p:cNvSpPr/>
            <p:nvPr/>
          </p:nvSpPr>
          <p:spPr>
            <a:xfrm>
              <a:off x="8632560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60FD3B48-56CE-4FD9-871E-EABC0395E3F4}"/>
                </a:ext>
              </a:extLst>
            </p:cNvPr>
            <p:cNvSpPr/>
            <p:nvPr/>
          </p:nvSpPr>
          <p:spPr>
            <a:xfrm>
              <a:off x="8766649" y="2386507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9D9D1B3B-3ACB-4436-BFD8-5CAE1E00EED8}"/>
                </a:ext>
              </a:extLst>
            </p:cNvPr>
            <p:cNvSpPr/>
            <p:nvPr/>
          </p:nvSpPr>
          <p:spPr>
            <a:xfrm>
              <a:off x="8498471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52677DEA-90AA-41E6-BE77-A453FB251D1C}"/>
                </a:ext>
              </a:extLst>
            </p:cNvPr>
            <p:cNvSpPr/>
            <p:nvPr/>
          </p:nvSpPr>
          <p:spPr>
            <a:xfrm>
              <a:off x="8632560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F0AFE34F-E663-48E0-BC8A-CEDF6438C298}"/>
                </a:ext>
              </a:extLst>
            </p:cNvPr>
            <p:cNvSpPr/>
            <p:nvPr/>
          </p:nvSpPr>
          <p:spPr>
            <a:xfrm>
              <a:off x="8766649" y="2520596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F7E69514-62AF-4460-9962-71A7A9A07626}"/>
                </a:ext>
              </a:extLst>
            </p:cNvPr>
            <p:cNvSpPr/>
            <p:nvPr/>
          </p:nvSpPr>
          <p:spPr>
            <a:xfrm>
              <a:off x="8766649" y="225241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C05AC781-A92E-4972-BEE2-A411004FF064}"/>
              </a:ext>
            </a:extLst>
          </p:cNvPr>
          <p:cNvSpPr txBox="1"/>
          <p:nvPr/>
        </p:nvSpPr>
        <p:spPr>
          <a:xfrm>
            <a:off x="1346064" y="781611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B0D7EF42-7841-4B0D-8473-B85D5E8EADED}"/>
              </a:ext>
            </a:extLst>
          </p:cNvPr>
          <p:cNvSpPr txBox="1"/>
          <p:nvPr/>
        </p:nvSpPr>
        <p:spPr>
          <a:xfrm>
            <a:off x="441160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5B80D128-6B54-4944-97D1-70BC548009BA}"/>
              </a:ext>
            </a:extLst>
          </p:cNvPr>
          <p:cNvSpPr txBox="1"/>
          <p:nvPr/>
        </p:nvSpPr>
        <p:spPr>
          <a:xfrm>
            <a:off x="765514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FB69A7E2-D9EF-41A6-A05C-F0E4FF7DE54B}"/>
              </a:ext>
            </a:extLst>
          </p:cNvPr>
          <p:cNvSpPr txBox="1"/>
          <p:nvPr/>
        </p:nvSpPr>
        <p:spPr>
          <a:xfrm>
            <a:off x="1297974" y="3542064"/>
            <a:ext cx="99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DDBF4933-DD06-4024-AA23-765C09C29AC5}"/>
              </a:ext>
            </a:extLst>
          </p:cNvPr>
          <p:cNvSpPr txBox="1"/>
          <p:nvPr/>
        </p:nvSpPr>
        <p:spPr>
          <a:xfrm>
            <a:off x="441160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7759AC86-F2D7-46D6-8724-E382BEBBF940}"/>
              </a:ext>
            </a:extLst>
          </p:cNvPr>
          <p:cNvSpPr txBox="1"/>
          <p:nvPr/>
        </p:nvSpPr>
        <p:spPr>
          <a:xfrm>
            <a:off x="765514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81CFB5D-DDA8-4CBC-9ADF-C68B71EB3DF8}"/>
              </a:ext>
            </a:extLst>
          </p:cNvPr>
          <p:cNvGrpSpPr/>
          <p:nvPr/>
        </p:nvGrpSpPr>
        <p:grpSpPr>
          <a:xfrm>
            <a:off x="471153" y="3916854"/>
            <a:ext cx="804535" cy="804535"/>
            <a:chOff x="471153" y="3916854"/>
            <a:chExt cx="804535" cy="804535"/>
          </a:xfrm>
        </p:grpSpPr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7E368C1E-31A8-48A2-96D7-FE6FA56460F8}"/>
                </a:ext>
              </a:extLst>
            </p:cNvPr>
            <p:cNvSpPr/>
            <p:nvPr/>
          </p:nvSpPr>
          <p:spPr>
            <a:xfrm>
              <a:off x="471153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18026586-F980-45C1-9F29-DDE3A81496CC}"/>
                </a:ext>
              </a:extLst>
            </p:cNvPr>
            <p:cNvSpPr/>
            <p:nvPr/>
          </p:nvSpPr>
          <p:spPr>
            <a:xfrm>
              <a:off x="605242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F9E4111A-E08B-4E42-B580-6AD137FC8EEC}"/>
                </a:ext>
              </a:extLst>
            </p:cNvPr>
            <p:cNvSpPr/>
            <p:nvPr/>
          </p:nvSpPr>
          <p:spPr>
            <a:xfrm>
              <a:off x="739331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482DFC78-F242-4613-B09E-16CC80412598}"/>
                </a:ext>
              </a:extLst>
            </p:cNvPr>
            <p:cNvSpPr/>
            <p:nvPr/>
          </p:nvSpPr>
          <p:spPr>
            <a:xfrm>
              <a:off x="471153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F1C8C869-E3E9-42FE-A455-7F814B4BCD4D}"/>
                </a:ext>
              </a:extLst>
            </p:cNvPr>
            <p:cNvSpPr/>
            <p:nvPr/>
          </p:nvSpPr>
          <p:spPr>
            <a:xfrm>
              <a:off x="605242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C56213B0-1BAF-4C3F-B699-EC6F4D361AA6}"/>
                </a:ext>
              </a:extLst>
            </p:cNvPr>
            <p:cNvSpPr/>
            <p:nvPr/>
          </p:nvSpPr>
          <p:spPr>
            <a:xfrm>
              <a:off x="739331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3EDB5B21-7F6A-46FC-9447-9A372EB8F024}"/>
                </a:ext>
              </a:extLst>
            </p:cNvPr>
            <p:cNvSpPr/>
            <p:nvPr/>
          </p:nvSpPr>
          <p:spPr>
            <a:xfrm>
              <a:off x="739331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4E63344A-A1E1-4111-BEC6-B46B77BAFFBD}"/>
                </a:ext>
              </a:extLst>
            </p:cNvPr>
            <p:cNvSpPr/>
            <p:nvPr/>
          </p:nvSpPr>
          <p:spPr>
            <a:xfrm>
              <a:off x="471153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8D4430CD-47FD-41A9-B161-8ABB39AAD00D}"/>
                </a:ext>
              </a:extLst>
            </p:cNvPr>
            <p:cNvSpPr/>
            <p:nvPr/>
          </p:nvSpPr>
          <p:spPr>
            <a:xfrm>
              <a:off x="605242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6419141-844D-4A4E-9779-6BAFBC68699C}"/>
              </a:ext>
            </a:extLst>
          </p:cNvPr>
          <p:cNvGrpSpPr/>
          <p:nvPr/>
        </p:nvGrpSpPr>
        <p:grpSpPr>
          <a:xfrm>
            <a:off x="481340" y="5049681"/>
            <a:ext cx="804535" cy="804535"/>
            <a:chOff x="481340" y="5049681"/>
            <a:chExt cx="804535" cy="804535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F8ED3EF0-3FAA-4851-A5A7-EC18D762B9B2}"/>
                </a:ext>
              </a:extLst>
            </p:cNvPr>
            <p:cNvSpPr/>
            <p:nvPr/>
          </p:nvSpPr>
          <p:spPr>
            <a:xfrm>
              <a:off x="481340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1C18EAB9-5052-4D7C-95C0-7A4BD4AB163F}"/>
                </a:ext>
              </a:extLst>
            </p:cNvPr>
            <p:cNvSpPr/>
            <p:nvPr/>
          </p:nvSpPr>
          <p:spPr>
            <a:xfrm>
              <a:off x="615429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B048877C-AAE8-4893-8395-A3E874201443}"/>
                </a:ext>
              </a:extLst>
            </p:cNvPr>
            <p:cNvSpPr/>
            <p:nvPr/>
          </p:nvSpPr>
          <p:spPr>
            <a:xfrm>
              <a:off x="481340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20F0F888-392F-4C80-8891-0A83C3474070}"/>
                </a:ext>
              </a:extLst>
            </p:cNvPr>
            <p:cNvSpPr/>
            <p:nvPr/>
          </p:nvSpPr>
          <p:spPr>
            <a:xfrm>
              <a:off x="615429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47FF08FD-E1E6-4B58-800A-9D99C1C82C10}"/>
                </a:ext>
              </a:extLst>
            </p:cNvPr>
            <p:cNvSpPr/>
            <p:nvPr/>
          </p:nvSpPr>
          <p:spPr>
            <a:xfrm>
              <a:off x="749518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223000D9-25FB-4A1F-8D8C-A7A2A28577B8}"/>
                </a:ext>
              </a:extLst>
            </p:cNvPr>
            <p:cNvSpPr/>
            <p:nvPr/>
          </p:nvSpPr>
          <p:spPr>
            <a:xfrm>
              <a:off x="481340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E19E2A35-46F1-4446-B4AC-9999CC7857D4}"/>
                </a:ext>
              </a:extLst>
            </p:cNvPr>
            <p:cNvSpPr/>
            <p:nvPr/>
          </p:nvSpPr>
          <p:spPr>
            <a:xfrm>
              <a:off x="615429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35EC0D9A-51A2-484C-8752-A5F0E961E703}"/>
                </a:ext>
              </a:extLst>
            </p:cNvPr>
            <p:cNvSpPr/>
            <p:nvPr/>
          </p:nvSpPr>
          <p:spPr>
            <a:xfrm>
              <a:off x="749518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B64F3ED4-5015-4064-8B9F-25A9175448C7}"/>
                </a:ext>
              </a:extLst>
            </p:cNvPr>
            <p:cNvSpPr/>
            <p:nvPr/>
          </p:nvSpPr>
          <p:spPr>
            <a:xfrm>
              <a:off x="749518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31BFA13-F34E-4692-BC88-4502CA40AD8B}"/>
              </a:ext>
            </a:extLst>
          </p:cNvPr>
          <p:cNvGrpSpPr/>
          <p:nvPr/>
        </p:nvGrpSpPr>
        <p:grpSpPr>
          <a:xfrm>
            <a:off x="3557832" y="3916854"/>
            <a:ext cx="804535" cy="804535"/>
            <a:chOff x="3557832" y="3916854"/>
            <a:chExt cx="804535" cy="804535"/>
          </a:xfrm>
        </p:grpSpPr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AC65B793-93B7-4BF5-A12A-E10C6B6847C9}"/>
                </a:ext>
              </a:extLst>
            </p:cNvPr>
            <p:cNvSpPr/>
            <p:nvPr/>
          </p:nvSpPr>
          <p:spPr>
            <a:xfrm>
              <a:off x="3557832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29335BC1-6137-41B5-8675-B79E237CFD7B}"/>
                </a:ext>
              </a:extLst>
            </p:cNvPr>
            <p:cNvSpPr/>
            <p:nvPr/>
          </p:nvSpPr>
          <p:spPr>
            <a:xfrm>
              <a:off x="3691921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5AEED803-78BB-4D97-BFCC-E95F508005AB}"/>
                </a:ext>
              </a:extLst>
            </p:cNvPr>
            <p:cNvSpPr/>
            <p:nvPr/>
          </p:nvSpPr>
          <p:spPr>
            <a:xfrm>
              <a:off x="3826010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365330FB-090E-4334-8F31-D1C779512EA2}"/>
                </a:ext>
              </a:extLst>
            </p:cNvPr>
            <p:cNvSpPr/>
            <p:nvPr/>
          </p:nvSpPr>
          <p:spPr>
            <a:xfrm>
              <a:off x="3557832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039124F0-2D53-4806-938C-CED767BB5FB1}"/>
                </a:ext>
              </a:extLst>
            </p:cNvPr>
            <p:cNvSpPr/>
            <p:nvPr/>
          </p:nvSpPr>
          <p:spPr>
            <a:xfrm>
              <a:off x="3691921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605B9BC5-F1B4-4C86-9101-5BD9844AC78C}"/>
                </a:ext>
              </a:extLst>
            </p:cNvPr>
            <p:cNvSpPr/>
            <p:nvPr/>
          </p:nvSpPr>
          <p:spPr>
            <a:xfrm>
              <a:off x="3826010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AD3183FA-9B52-4149-A381-EE8A9E4730C8}"/>
                </a:ext>
              </a:extLst>
            </p:cNvPr>
            <p:cNvSpPr/>
            <p:nvPr/>
          </p:nvSpPr>
          <p:spPr>
            <a:xfrm>
              <a:off x="3826010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09476A9C-D289-479C-B56E-65CD2FEB9A19}"/>
                </a:ext>
              </a:extLst>
            </p:cNvPr>
            <p:cNvSpPr/>
            <p:nvPr/>
          </p:nvSpPr>
          <p:spPr>
            <a:xfrm>
              <a:off x="3557832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D8EE2318-7EC6-4309-B5F5-98949979C650}"/>
                </a:ext>
              </a:extLst>
            </p:cNvPr>
            <p:cNvSpPr/>
            <p:nvPr/>
          </p:nvSpPr>
          <p:spPr>
            <a:xfrm>
              <a:off x="3691921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166BAC6-EC8F-42E0-9ED8-32DA08A2B3EF}"/>
              </a:ext>
            </a:extLst>
          </p:cNvPr>
          <p:cNvGrpSpPr/>
          <p:nvPr/>
        </p:nvGrpSpPr>
        <p:grpSpPr>
          <a:xfrm>
            <a:off x="3557832" y="5049681"/>
            <a:ext cx="804535" cy="804535"/>
            <a:chOff x="3557832" y="5049681"/>
            <a:chExt cx="804535" cy="804535"/>
          </a:xfrm>
        </p:grpSpPr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E3F899D8-CF51-4A81-BFE0-FDD3116C7817}"/>
                </a:ext>
              </a:extLst>
            </p:cNvPr>
            <p:cNvSpPr/>
            <p:nvPr/>
          </p:nvSpPr>
          <p:spPr>
            <a:xfrm>
              <a:off x="3557832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E541977C-7F12-4A24-AD83-0EC537F73AE0}"/>
                </a:ext>
              </a:extLst>
            </p:cNvPr>
            <p:cNvSpPr/>
            <p:nvPr/>
          </p:nvSpPr>
          <p:spPr>
            <a:xfrm>
              <a:off x="3691921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6607B657-515E-4566-B935-E119C2E4043E}"/>
                </a:ext>
              </a:extLst>
            </p:cNvPr>
            <p:cNvSpPr/>
            <p:nvPr/>
          </p:nvSpPr>
          <p:spPr>
            <a:xfrm>
              <a:off x="3557832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CB8E6A2E-E258-4DB2-8331-916ACEE6E466}"/>
                </a:ext>
              </a:extLst>
            </p:cNvPr>
            <p:cNvSpPr/>
            <p:nvPr/>
          </p:nvSpPr>
          <p:spPr>
            <a:xfrm>
              <a:off x="3691921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8D8F071B-2B41-41B6-9FE3-C939C5193675}"/>
                </a:ext>
              </a:extLst>
            </p:cNvPr>
            <p:cNvSpPr/>
            <p:nvPr/>
          </p:nvSpPr>
          <p:spPr>
            <a:xfrm>
              <a:off x="3826010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FD1E4BEC-0B8E-4CC8-8626-70657536851A}"/>
                </a:ext>
              </a:extLst>
            </p:cNvPr>
            <p:cNvSpPr/>
            <p:nvPr/>
          </p:nvSpPr>
          <p:spPr>
            <a:xfrm>
              <a:off x="3557832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1623EFA0-F20C-49BE-AE5A-742CB1EB6605}"/>
                </a:ext>
              </a:extLst>
            </p:cNvPr>
            <p:cNvSpPr/>
            <p:nvPr/>
          </p:nvSpPr>
          <p:spPr>
            <a:xfrm>
              <a:off x="3691921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91FC148C-22F4-4ED8-B96D-FF11C2C790A6}"/>
                </a:ext>
              </a:extLst>
            </p:cNvPr>
            <p:cNvSpPr/>
            <p:nvPr/>
          </p:nvSpPr>
          <p:spPr>
            <a:xfrm>
              <a:off x="3826010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E01127C2-46BF-4F93-8B50-5FCBC673E855}"/>
                </a:ext>
              </a:extLst>
            </p:cNvPr>
            <p:cNvSpPr/>
            <p:nvPr/>
          </p:nvSpPr>
          <p:spPr>
            <a:xfrm>
              <a:off x="3826010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29485E6-3B88-4996-B684-838EA1849D1F}"/>
              </a:ext>
            </a:extLst>
          </p:cNvPr>
          <p:cNvGrpSpPr/>
          <p:nvPr/>
        </p:nvGrpSpPr>
        <p:grpSpPr>
          <a:xfrm>
            <a:off x="6713613" y="3916854"/>
            <a:ext cx="804535" cy="804535"/>
            <a:chOff x="6713613" y="3916854"/>
            <a:chExt cx="804535" cy="804535"/>
          </a:xfrm>
        </p:grpSpPr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1BF3C34F-1809-4017-B32C-1CC43F3AE906}"/>
                </a:ext>
              </a:extLst>
            </p:cNvPr>
            <p:cNvSpPr/>
            <p:nvPr/>
          </p:nvSpPr>
          <p:spPr>
            <a:xfrm>
              <a:off x="6713613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9C8561FC-CAC3-4387-B8A3-9D1845CD328C}"/>
                </a:ext>
              </a:extLst>
            </p:cNvPr>
            <p:cNvSpPr/>
            <p:nvPr/>
          </p:nvSpPr>
          <p:spPr>
            <a:xfrm>
              <a:off x="6847702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332CC579-D5F6-48CE-8FC5-BE98A58AC9FF}"/>
                </a:ext>
              </a:extLst>
            </p:cNvPr>
            <p:cNvSpPr/>
            <p:nvPr/>
          </p:nvSpPr>
          <p:spPr>
            <a:xfrm>
              <a:off x="6981791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33E1B8FF-A66E-4227-B276-A0D51FF7F812}"/>
                </a:ext>
              </a:extLst>
            </p:cNvPr>
            <p:cNvSpPr/>
            <p:nvPr/>
          </p:nvSpPr>
          <p:spPr>
            <a:xfrm>
              <a:off x="6713613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B50A3FF4-472C-40C6-994F-BBCD18207B3B}"/>
                </a:ext>
              </a:extLst>
            </p:cNvPr>
            <p:cNvSpPr/>
            <p:nvPr/>
          </p:nvSpPr>
          <p:spPr>
            <a:xfrm>
              <a:off x="6847702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32A6F2F5-1165-496A-B1B5-F8DA5468F580}"/>
                </a:ext>
              </a:extLst>
            </p:cNvPr>
            <p:cNvSpPr/>
            <p:nvPr/>
          </p:nvSpPr>
          <p:spPr>
            <a:xfrm>
              <a:off x="6981791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E3CC6348-5A97-45C5-B63C-B587C06FB350}"/>
                </a:ext>
              </a:extLst>
            </p:cNvPr>
            <p:cNvSpPr/>
            <p:nvPr/>
          </p:nvSpPr>
          <p:spPr>
            <a:xfrm>
              <a:off x="6981791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9A319965-8146-48DF-8DDC-585D7E1028EB}"/>
                </a:ext>
              </a:extLst>
            </p:cNvPr>
            <p:cNvSpPr/>
            <p:nvPr/>
          </p:nvSpPr>
          <p:spPr>
            <a:xfrm>
              <a:off x="6713613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7408AD65-1308-4BCD-AC69-D2EF08C0CFE7}"/>
                </a:ext>
              </a:extLst>
            </p:cNvPr>
            <p:cNvSpPr/>
            <p:nvPr/>
          </p:nvSpPr>
          <p:spPr>
            <a:xfrm>
              <a:off x="6847702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9CE3D6C-A630-40D4-A98D-175C8007471D}"/>
              </a:ext>
            </a:extLst>
          </p:cNvPr>
          <p:cNvGrpSpPr/>
          <p:nvPr/>
        </p:nvGrpSpPr>
        <p:grpSpPr>
          <a:xfrm>
            <a:off x="6713613" y="5038750"/>
            <a:ext cx="804535" cy="804535"/>
            <a:chOff x="6713613" y="5038750"/>
            <a:chExt cx="804535" cy="804535"/>
          </a:xfrm>
        </p:grpSpPr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86284601-8B6A-43DE-BD2D-ACE2F723E65A}"/>
                </a:ext>
              </a:extLst>
            </p:cNvPr>
            <p:cNvSpPr/>
            <p:nvPr/>
          </p:nvSpPr>
          <p:spPr>
            <a:xfrm>
              <a:off x="6713613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89F50DDC-8161-4025-AE35-C7AE8D0123BC}"/>
                </a:ext>
              </a:extLst>
            </p:cNvPr>
            <p:cNvSpPr/>
            <p:nvPr/>
          </p:nvSpPr>
          <p:spPr>
            <a:xfrm>
              <a:off x="6847702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A3814C60-9E86-4D76-A813-BBD32B19B0AE}"/>
                </a:ext>
              </a:extLst>
            </p:cNvPr>
            <p:cNvSpPr/>
            <p:nvPr/>
          </p:nvSpPr>
          <p:spPr>
            <a:xfrm>
              <a:off x="6713613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3720D23-545F-48A6-A87F-97F92E020DB1}"/>
                </a:ext>
              </a:extLst>
            </p:cNvPr>
            <p:cNvSpPr/>
            <p:nvPr/>
          </p:nvSpPr>
          <p:spPr>
            <a:xfrm>
              <a:off x="6847702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5D1FD658-91AE-4DA9-A0D5-2609C3327DF2}"/>
                </a:ext>
              </a:extLst>
            </p:cNvPr>
            <p:cNvSpPr/>
            <p:nvPr/>
          </p:nvSpPr>
          <p:spPr>
            <a:xfrm>
              <a:off x="6981791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80AAD872-B62C-4DE9-91BF-00620B243668}"/>
                </a:ext>
              </a:extLst>
            </p:cNvPr>
            <p:cNvSpPr/>
            <p:nvPr/>
          </p:nvSpPr>
          <p:spPr>
            <a:xfrm>
              <a:off x="6713613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4DF7B6D7-CCA1-4EBC-8717-8122934F0494}"/>
                </a:ext>
              </a:extLst>
            </p:cNvPr>
            <p:cNvSpPr/>
            <p:nvPr/>
          </p:nvSpPr>
          <p:spPr>
            <a:xfrm>
              <a:off x="6847702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618B2BBC-244D-4568-9832-86A89293D167}"/>
                </a:ext>
              </a:extLst>
            </p:cNvPr>
            <p:cNvSpPr/>
            <p:nvPr/>
          </p:nvSpPr>
          <p:spPr>
            <a:xfrm>
              <a:off x="6981791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21175E5-4AD4-4985-A9BB-B932AD0DBDE4}"/>
                </a:ext>
              </a:extLst>
            </p:cNvPr>
            <p:cNvSpPr/>
            <p:nvPr/>
          </p:nvSpPr>
          <p:spPr>
            <a:xfrm>
              <a:off x="6981791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5D50FE4-3271-4A5A-9564-DBC8F67749E8}"/>
              </a:ext>
            </a:extLst>
          </p:cNvPr>
          <p:cNvGrpSpPr/>
          <p:nvPr/>
        </p:nvGrpSpPr>
        <p:grpSpPr>
          <a:xfrm>
            <a:off x="1452228" y="3916854"/>
            <a:ext cx="1608318" cy="804535"/>
            <a:chOff x="1452228" y="3916854"/>
            <a:chExt cx="1608318" cy="804535"/>
          </a:xfrm>
        </p:grpSpPr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C24525C4-0589-4531-BB6A-499179AF53A3}"/>
                </a:ext>
              </a:extLst>
            </p:cNvPr>
            <p:cNvSpPr/>
            <p:nvPr/>
          </p:nvSpPr>
          <p:spPr>
            <a:xfrm>
              <a:off x="1452228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5463C5E4-4563-44ED-8060-80335A52A822}"/>
                </a:ext>
              </a:extLst>
            </p:cNvPr>
            <p:cNvSpPr/>
            <p:nvPr/>
          </p:nvSpPr>
          <p:spPr>
            <a:xfrm>
              <a:off x="1586317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F245944A-FBF8-4043-8058-08DB4BB0A8DB}"/>
                </a:ext>
              </a:extLst>
            </p:cNvPr>
            <p:cNvSpPr/>
            <p:nvPr/>
          </p:nvSpPr>
          <p:spPr>
            <a:xfrm>
              <a:off x="1720406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A3815BC5-6D54-4F96-A1C6-7CE3DE60F66F}"/>
                </a:ext>
              </a:extLst>
            </p:cNvPr>
            <p:cNvSpPr/>
            <p:nvPr/>
          </p:nvSpPr>
          <p:spPr>
            <a:xfrm>
              <a:off x="1452228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EB0FC840-B980-49BE-ACB0-089CCE75AD31}"/>
                </a:ext>
              </a:extLst>
            </p:cNvPr>
            <p:cNvSpPr/>
            <p:nvPr/>
          </p:nvSpPr>
          <p:spPr>
            <a:xfrm>
              <a:off x="1586317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309A17EC-B757-434B-AE5D-99D4A020EC55}"/>
                </a:ext>
              </a:extLst>
            </p:cNvPr>
            <p:cNvSpPr/>
            <p:nvPr/>
          </p:nvSpPr>
          <p:spPr>
            <a:xfrm>
              <a:off x="1720406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BC0E6829-451C-4ACC-9F92-186B75C4910D}"/>
                </a:ext>
              </a:extLst>
            </p:cNvPr>
            <p:cNvSpPr/>
            <p:nvPr/>
          </p:nvSpPr>
          <p:spPr>
            <a:xfrm>
              <a:off x="1720406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D9F2A69C-949D-4B9E-89C5-0DD9F21D295B}"/>
                </a:ext>
              </a:extLst>
            </p:cNvPr>
            <p:cNvSpPr/>
            <p:nvPr/>
          </p:nvSpPr>
          <p:spPr>
            <a:xfrm>
              <a:off x="1452228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BBA79C34-F643-4DFD-811A-FBFB9C7F4879}"/>
                </a:ext>
              </a:extLst>
            </p:cNvPr>
            <p:cNvSpPr/>
            <p:nvPr/>
          </p:nvSpPr>
          <p:spPr>
            <a:xfrm>
              <a:off x="1586317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E515109-6504-4595-867B-6993C1D45A6A}"/>
                </a:ext>
              </a:extLst>
            </p:cNvPr>
            <p:cNvSpPr/>
            <p:nvPr/>
          </p:nvSpPr>
          <p:spPr>
            <a:xfrm>
              <a:off x="2256011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FEE8C9B1-4210-42FB-80E8-BDC3D809BAD5}"/>
                </a:ext>
              </a:extLst>
            </p:cNvPr>
            <p:cNvSpPr/>
            <p:nvPr/>
          </p:nvSpPr>
          <p:spPr>
            <a:xfrm>
              <a:off x="2390100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6AD6526C-2D77-426C-A7D0-0EA39B5900C4}"/>
                </a:ext>
              </a:extLst>
            </p:cNvPr>
            <p:cNvSpPr/>
            <p:nvPr/>
          </p:nvSpPr>
          <p:spPr>
            <a:xfrm>
              <a:off x="2524189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763FB294-9CF0-4D80-8F41-487906E9676B}"/>
                </a:ext>
              </a:extLst>
            </p:cNvPr>
            <p:cNvSpPr/>
            <p:nvPr/>
          </p:nvSpPr>
          <p:spPr>
            <a:xfrm>
              <a:off x="2256011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D720450B-2B59-4EF3-A8A8-D113FBCD6E7F}"/>
                </a:ext>
              </a:extLst>
            </p:cNvPr>
            <p:cNvSpPr/>
            <p:nvPr/>
          </p:nvSpPr>
          <p:spPr>
            <a:xfrm>
              <a:off x="2390100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A6405516-52CA-42BF-A0B3-1C274592AD34}"/>
                </a:ext>
              </a:extLst>
            </p:cNvPr>
            <p:cNvSpPr/>
            <p:nvPr/>
          </p:nvSpPr>
          <p:spPr>
            <a:xfrm>
              <a:off x="2524189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D49EDFD9-97CA-4281-96EA-E93DE43C04A1}"/>
                </a:ext>
              </a:extLst>
            </p:cNvPr>
            <p:cNvSpPr/>
            <p:nvPr/>
          </p:nvSpPr>
          <p:spPr>
            <a:xfrm>
              <a:off x="2524189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C8576A66-E1C0-47D7-8275-82575200415A}"/>
                </a:ext>
              </a:extLst>
            </p:cNvPr>
            <p:cNvSpPr/>
            <p:nvPr/>
          </p:nvSpPr>
          <p:spPr>
            <a:xfrm>
              <a:off x="2256011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CACCDB8A-14C3-458C-80E0-D1DC195AB00A}"/>
                </a:ext>
              </a:extLst>
            </p:cNvPr>
            <p:cNvSpPr/>
            <p:nvPr/>
          </p:nvSpPr>
          <p:spPr>
            <a:xfrm>
              <a:off x="2390100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BF4713C-8D08-4F01-867E-0760D1091CBF}"/>
              </a:ext>
            </a:extLst>
          </p:cNvPr>
          <p:cNvGrpSpPr/>
          <p:nvPr/>
        </p:nvGrpSpPr>
        <p:grpSpPr>
          <a:xfrm>
            <a:off x="1462415" y="5049681"/>
            <a:ext cx="1608318" cy="804535"/>
            <a:chOff x="1462415" y="5049681"/>
            <a:chExt cx="1608318" cy="804535"/>
          </a:xfrm>
        </p:grpSpPr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BA41D042-5F17-495E-BD85-895F5FAFEF0A}"/>
                </a:ext>
              </a:extLst>
            </p:cNvPr>
            <p:cNvSpPr/>
            <p:nvPr/>
          </p:nvSpPr>
          <p:spPr>
            <a:xfrm>
              <a:off x="1462415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A5AFEC59-7B03-4866-BD3D-383F6BDC16C0}"/>
                </a:ext>
              </a:extLst>
            </p:cNvPr>
            <p:cNvSpPr/>
            <p:nvPr/>
          </p:nvSpPr>
          <p:spPr>
            <a:xfrm>
              <a:off x="1596504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F69856E4-4EDB-48A5-87D9-B4CC72B89989}"/>
                </a:ext>
              </a:extLst>
            </p:cNvPr>
            <p:cNvSpPr/>
            <p:nvPr/>
          </p:nvSpPr>
          <p:spPr>
            <a:xfrm>
              <a:off x="1462415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BB189EE8-E511-4896-949D-0FDAD05ECD22}"/>
                </a:ext>
              </a:extLst>
            </p:cNvPr>
            <p:cNvSpPr/>
            <p:nvPr/>
          </p:nvSpPr>
          <p:spPr>
            <a:xfrm>
              <a:off x="1596504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24B73D1D-1EA6-4BF1-9D00-A250A65FD43D}"/>
                </a:ext>
              </a:extLst>
            </p:cNvPr>
            <p:cNvSpPr/>
            <p:nvPr/>
          </p:nvSpPr>
          <p:spPr>
            <a:xfrm>
              <a:off x="1730593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B6D30D6E-7677-4EEA-84CA-C07A469B2298}"/>
                </a:ext>
              </a:extLst>
            </p:cNvPr>
            <p:cNvSpPr/>
            <p:nvPr/>
          </p:nvSpPr>
          <p:spPr>
            <a:xfrm>
              <a:off x="1462415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E7E575D9-278C-4820-BD9D-91C57BC5D73C}"/>
                </a:ext>
              </a:extLst>
            </p:cNvPr>
            <p:cNvSpPr/>
            <p:nvPr/>
          </p:nvSpPr>
          <p:spPr>
            <a:xfrm>
              <a:off x="1596504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95DD871D-8467-4C50-B193-903EA294B454}"/>
                </a:ext>
              </a:extLst>
            </p:cNvPr>
            <p:cNvSpPr/>
            <p:nvPr/>
          </p:nvSpPr>
          <p:spPr>
            <a:xfrm>
              <a:off x="1730593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1809D72D-F03F-41FA-BD3A-B819C589A43D}"/>
                </a:ext>
              </a:extLst>
            </p:cNvPr>
            <p:cNvSpPr/>
            <p:nvPr/>
          </p:nvSpPr>
          <p:spPr>
            <a:xfrm>
              <a:off x="1730593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4A6CBDD6-EF59-4727-BE46-5089CB88AC05}"/>
                </a:ext>
              </a:extLst>
            </p:cNvPr>
            <p:cNvSpPr/>
            <p:nvPr/>
          </p:nvSpPr>
          <p:spPr>
            <a:xfrm>
              <a:off x="2266198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B59EF263-B949-45D2-A049-94236589E6C3}"/>
                </a:ext>
              </a:extLst>
            </p:cNvPr>
            <p:cNvSpPr/>
            <p:nvPr/>
          </p:nvSpPr>
          <p:spPr>
            <a:xfrm>
              <a:off x="2400287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16F7A074-9AF0-451B-A582-2EF402EAABC3}"/>
                </a:ext>
              </a:extLst>
            </p:cNvPr>
            <p:cNvSpPr/>
            <p:nvPr/>
          </p:nvSpPr>
          <p:spPr>
            <a:xfrm>
              <a:off x="2266198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7C7F0266-5BB6-4E9A-8903-F4E7B291156C}"/>
                </a:ext>
              </a:extLst>
            </p:cNvPr>
            <p:cNvSpPr/>
            <p:nvPr/>
          </p:nvSpPr>
          <p:spPr>
            <a:xfrm>
              <a:off x="2400287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803CEDE2-8A5F-4D6D-9FAB-1CFEAD413C3B}"/>
                </a:ext>
              </a:extLst>
            </p:cNvPr>
            <p:cNvSpPr/>
            <p:nvPr/>
          </p:nvSpPr>
          <p:spPr>
            <a:xfrm>
              <a:off x="2534376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937A84F7-ADB9-4D3C-AFD9-A12CA7E437F4}"/>
                </a:ext>
              </a:extLst>
            </p:cNvPr>
            <p:cNvSpPr/>
            <p:nvPr/>
          </p:nvSpPr>
          <p:spPr>
            <a:xfrm>
              <a:off x="2266198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E07728E9-9F8B-481D-9CB8-B5B1C689E381}"/>
                </a:ext>
              </a:extLst>
            </p:cNvPr>
            <p:cNvSpPr/>
            <p:nvPr/>
          </p:nvSpPr>
          <p:spPr>
            <a:xfrm>
              <a:off x="2400287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8752A400-6A4C-4832-A251-F83C97F3A878}"/>
                </a:ext>
              </a:extLst>
            </p:cNvPr>
            <p:cNvSpPr/>
            <p:nvPr/>
          </p:nvSpPr>
          <p:spPr>
            <a:xfrm>
              <a:off x="2534376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F4C714C3-0224-41BE-80C8-D3884C6F746E}"/>
                </a:ext>
              </a:extLst>
            </p:cNvPr>
            <p:cNvSpPr/>
            <p:nvPr/>
          </p:nvSpPr>
          <p:spPr>
            <a:xfrm>
              <a:off x="2534376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C799323-6AEF-4954-94AE-46545D884D2D}"/>
              </a:ext>
            </a:extLst>
          </p:cNvPr>
          <p:cNvGrpSpPr/>
          <p:nvPr/>
        </p:nvGrpSpPr>
        <p:grpSpPr>
          <a:xfrm>
            <a:off x="4538907" y="3916854"/>
            <a:ext cx="1608318" cy="804535"/>
            <a:chOff x="4538907" y="3916854"/>
            <a:chExt cx="1608318" cy="804535"/>
          </a:xfrm>
        </p:grpSpPr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7B9E1672-35B8-4C2B-88C7-36DC5C2F7074}"/>
                </a:ext>
              </a:extLst>
            </p:cNvPr>
            <p:cNvSpPr/>
            <p:nvPr/>
          </p:nvSpPr>
          <p:spPr>
            <a:xfrm>
              <a:off x="4538907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93F019DC-5858-4837-BEE9-143BDF51EDC8}"/>
                </a:ext>
              </a:extLst>
            </p:cNvPr>
            <p:cNvSpPr/>
            <p:nvPr/>
          </p:nvSpPr>
          <p:spPr>
            <a:xfrm>
              <a:off x="4672996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854A4534-D1C1-443B-A955-C7D8DA5BDF03}"/>
                </a:ext>
              </a:extLst>
            </p:cNvPr>
            <p:cNvSpPr/>
            <p:nvPr/>
          </p:nvSpPr>
          <p:spPr>
            <a:xfrm>
              <a:off x="4807085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44ED59CD-4DE3-40D4-8179-0FAA69A6DB20}"/>
                </a:ext>
              </a:extLst>
            </p:cNvPr>
            <p:cNvSpPr/>
            <p:nvPr/>
          </p:nvSpPr>
          <p:spPr>
            <a:xfrm>
              <a:off x="4538907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311AF7A6-18C8-41FE-93A8-5852E98EB3EB}"/>
                </a:ext>
              </a:extLst>
            </p:cNvPr>
            <p:cNvSpPr/>
            <p:nvPr/>
          </p:nvSpPr>
          <p:spPr>
            <a:xfrm>
              <a:off x="4672996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DDBE6156-2060-4A02-B9A6-4AED035A6898}"/>
                </a:ext>
              </a:extLst>
            </p:cNvPr>
            <p:cNvSpPr/>
            <p:nvPr/>
          </p:nvSpPr>
          <p:spPr>
            <a:xfrm>
              <a:off x="4807085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969C1273-8F92-4115-9D2F-1EFE71039D7B}"/>
                </a:ext>
              </a:extLst>
            </p:cNvPr>
            <p:cNvSpPr/>
            <p:nvPr/>
          </p:nvSpPr>
          <p:spPr>
            <a:xfrm>
              <a:off x="4807085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9C4D953E-D123-40D3-A69F-8DFBBDB5891B}"/>
                </a:ext>
              </a:extLst>
            </p:cNvPr>
            <p:cNvSpPr/>
            <p:nvPr/>
          </p:nvSpPr>
          <p:spPr>
            <a:xfrm>
              <a:off x="4538907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B743CD13-3CF8-4E8D-9F8C-0A5F54E46538}"/>
                </a:ext>
              </a:extLst>
            </p:cNvPr>
            <p:cNvSpPr/>
            <p:nvPr/>
          </p:nvSpPr>
          <p:spPr>
            <a:xfrm>
              <a:off x="4672996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D7ED2D53-1B18-4ECC-9EBF-8CD2208737DA}"/>
                </a:ext>
              </a:extLst>
            </p:cNvPr>
            <p:cNvSpPr/>
            <p:nvPr/>
          </p:nvSpPr>
          <p:spPr>
            <a:xfrm>
              <a:off x="5342690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054B58F3-2ABE-4B67-BE8A-17E036AD43DC}"/>
                </a:ext>
              </a:extLst>
            </p:cNvPr>
            <p:cNvSpPr/>
            <p:nvPr/>
          </p:nvSpPr>
          <p:spPr>
            <a:xfrm>
              <a:off x="5476779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740CA470-FF45-442A-AD6A-6D74A54BF474}"/>
                </a:ext>
              </a:extLst>
            </p:cNvPr>
            <p:cNvSpPr/>
            <p:nvPr/>
          </p:nvSpPr>
          <p:spPr>
            <a:xfrm>
              <a:off x="5610868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C354E842-6EAC-41FB-9A8C-F9076FFD1A8A}"/>
                </a:ext>
              </a:extLst>
            </p:cNvPr>
            <p:cNvSpPr/>
            <p:nvPr/>
          </p:nvSpPr>
          <p:spPr>
            <a:xfrm>
              <a:off x="5342690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722C2071-9E3E-4B1A-80DC-DF571E808428}"/>
                </a:ext>
              </a:extLst>
            </p:cNvPr>
            <p:cNvSpPr/>
            <p:nvPr/>
          </p:nvSpPr>
          <p:spPr>
            <a:xfrm>
              <a:off x="5476779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D4644318-8F3D-4555-A87D-BD91EEAD0BD4}"/>
                </a:ext>
              </a:extLst>
            </p:cNvPr>
            <p:cNvSpPr/>
            <p:nvPr/>
          </p:nvSpPr>
          <p:spPr>
            <a:xfrm>
              <a:off x="5610868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C338B634-D364-457B-B5BF-5B1B741A8B14}"/>
                </a:ext>
              </a:extLst>
            </p:cNvPr>
            <p:cNvSpPr/>
            <p:nvPr/>
          </p:nvSpPr>
          <p:spPr>
            <a:xfrm>
              <a:off x="5610868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5CEF2BD1-AD52-412C-B7E8-FB5BF22A389B}"/>
                </a:ext>
              </a:extLst>
            </p:cNvPr>
            <p:cNvSpPr/>
            <p:nvPr/>
          </p:nvSpPr>
          <p:spPr>
            <a:xfrm>
              <a:off x="5342690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4884C772-26D7-405C-8F9F-584BE6518721}"/>
                </a:ext>
              </a:extLst>
            </p:cNvPr>
            <p:cNvSpPr/>
            <p:nvPr/>
          </p:nvSpPr>
          <p:spPr>
            <a:xfrm>
              <a:off x="5476779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7D119F-1307-4895-918D-1305B436D6F5}"/>
              </a:ext>
            </a:extLst>
          </p:cNvPr>
          <p:cNvGrpSpPr/>
          <p:nvPr/>
        </p:nvGrpSpPr>
        <p:grpSpPr>
          <a:xfrm>
            <a:off x="4538907" y="5049681"/>
            <a:ext cx="1608318" cy="804535"/>
            <a:chOff x="4538907" y="5049681"/>
            <a:chExt cx="1608318" cy="804535"/>
          </a:xfrm>
        </p:grpSpPr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C33666AF-EC17-400F-AEEC-F13B1C35D749}"/>
                </a:ext>
              </a:extLst>
            </p:cNvPr>
            <p:cNvSpPr/>
            <p:nvPr/>
          </p:nvSpPr>
          <p:spPr>
            <a:xfrm>
              <a:off x="4538907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C9DFE4BE-6256-4219-AB28-F1E5D03D5EE5}"/>
                </a:ext>
              </a:extLst>
            </p:cNvPr>
            <p:cNvSpPr/>
            <p:nvPr/>
          </p:nvSpPr>
          <p:spPr>
            <a:xfrm>
              <a:off x="4672996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F44F7934-473D-4542-972C-5D4D0AA6BCCB}"/>
                </a:ext>
              </a:extLst>
            </p:cNvPr>
            <p:cNvSpPr/>
            <p:nvPr/>
          </p:nvSpPr>
          <p:spPr>
            <a:xfrm>
              <a:off x="4538907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67236266-059B-4C14-8104-105CA3055079}"/>
                </a:ext>
              </a:extLst>
            </p:cNvPr>
            <p:cNvSpPr/>
            <p:nvPr/>
          </p:nvSpPr>
          <p:spPr>
            <a:xfrm>
              <a:off x="4672996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5B8AC32B-2CDC-4FAB-9B73-DDB258100911}"/>
                </a:ext>
              </a:extLst>
            </p:cNvPr>
            <p:cNvSpPr/>
            <p:nvPr/>
          </p:nvSpPr>
          <p:spPr>
            <a:xfrm>
              <a:off x="4807085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7B1A4F1B-2B75-4ACE-9BE7-5D817C9B51D9}"/>
                </a:ext>
              </a:extLst>
            </p:cNvPr>
            <p:cNvSpPr/>
            <p:nvPr/>
          </p:nvSpPr>
          <p:spPr>
            <a:xfrm>
              <a:off x="4538907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E3995696-3D94-4FED-9718-F3BE1E1C91D4}"/>
                </a:ext>
              </a:extLst>
            </p:cNvPr>
            <p:cNvSpPr/>
            <p:nvPr/>
          </p:nvSpPr>
          <p:spPr>
            <a:xfrm>
              <a:off x="4672996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986FB750-3CCA-45E2-9FE8-05E68788B6BF}"/>
                </a:ext>
              </a:extLst>
            </p:cNvPr>
            <p:cNvSpPr/>
            <p:nvPr/>
          </p:nvSpPr>
          <p:spPr>
            <a:xfrm>
              <a:off x="4807085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5F0261F2-9F88-4A3C-A4F8-5676D3FCE183}"/>
                </a:ext>
              </a:extLst>
            </p:cNvPr>
            <p:cNvSpPr/>
            <p:nvPr/>
          </p:nvSpPr>
          <p:spPr>
            <a:xfrm>
              <a:off x="4807085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AAEBE626-C1C9-4528-B48A-EE43071581F8}"/>
                </a:ext>
              </a:extLst>
            </p:cNvPr>
            <p:cNvSpPr/>
            <p:nvPr/>
          </p:nvSpPr>
          <p:spPr>
            <a:xfrm>
              <a:off x="5342690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4ECA6E49-4C62-452B-B584-7DE9B4559211}"/>
                </a:ext>
              </a:extLst>
            </p:cNvPr>
            <p:cNvSpPr/>
            <p:nvPr/>
          </p:nvSpPr>
          <p:spPr>
            <a:xfrm>
              <a:off x="5476779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EE609982-A6A8-441E-95C4-E9AA61DBE8F9}"/>
                </a:ext>
              </a:extLst>
            </p:cNvPr>
            <p:cNvSpPr/>
            <p:nvPr/>
          </p:nvSpPr>
          <p:spPr>
            <a:xfrm>
              <a:off x="5342690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0BFCC520-3858-4220-A7CE-E9D891398976}"/>
                </a:ext>
              </a:extLst>
            </p:cNvPr>
            <p:cNvSpPr/>
            <p:nvPr/>
          </p:nvSpPr>
          <p:spPr>
            <a:xfrm>
              <a:off x="5476779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279A2025-40D0-436B-AD82-1331EFAC63EA}"/>
                </a:ext>
              </a:extLst>
            </p:cNvPr>
            <p:cNvSpPr/>
            <p:nvPr/>
          </p:nvSpPr>
          <p:spPr>
            <a:xfrm>
              <a:off x="5610868" y="518377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DA2B114F-A021-40EA-B145-0CAA0B9E7793}"/>
                </a:ext>
              </a:extLst>
            </p:cNvPr>
            <p:cNvSpPr/>
            <p:nvPr/>
          </p:nvSpPr>
          <p:spPr>
            <a:xfrm>
              <a:off x="5342690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CCCB6E15-CCA8-4D43-8B47-12C1D71F43BB}"/>
                </a:ext>
              </a:extLst>
            </p:cNvPr>
            <p:cNvSpPr/>
            <p:nvPr/>
          </p:nvSpPr>
          <p:spPr>
            <a:xfrm>
              <a:off x="5476779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6A585DF3-1DE6-45A6-8796-4152C03C420E}"/>
                </a:ext>
              </a:extLst>
            </p:cNvPr>
            <p:cNvSpPr/>
            <p:nvPr/>
          </p:nvSpPr>
          <p:spPr>
            <a:xfrm>
              <a:off x="5610868" y="531785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88B1902B-0C15-43FD-9AAC-7F366BA99702}"/>
                </a:ext>
              </a:extLst>
            </p:cNvPr>
            <p:cNvSpPr/>
            <p:nvPr/>
          </p:nvSpPr>
          <p:spPr>
            <a:xfrm>
              <a:off x="5610868" y="5049681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B8CD9F5-3B9C-4612-9CCF-F3C753239885}"/>
              </a:ext>
            </a:extLst>
          </p:cNvPr>
          <p:cNvGrpSpPr/>
          <p:nvPr/>
        </p:nvGrpSpPr>
        <p:grpSpPr>
          <a:xfrm>
            <a:off x="7694688" y="3916854"/>
            <a:ext cx="1608318" cy="804535"/>
            <a:chOff x="7694688" y="3916854"/>
            <a:chExt cx="1608318" cy="804535"/>
          </a:xfrm>
        </p:grpSpPr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C8AE2A99-EE92-44FD-9972-C21B3256573E}"/>
                </a:ext>
              </a:extLst>
            </p:cNvPr>
            <p:cNvSpPr/>
            <p:nvPr/>
          </p:nvSpPr>
          <p:spPr>
            <a:xfrm>
              <a:off x="7694688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73C7CF10-6410-4876-8D66-D4C2D717D142}"/>
                </a:ext>
              </a:extLst>
            </p:cNvPr>
            <p:cNvSpPr/>
            <p:nvPr/>
          </p:nvSpPr>
          <p:spPr>
            <a:xfrm>
              <a:off x="7828777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46B3E397-9E62-4FFC-8862-9655F4F209E3}"/>
                </a:ext>
              </a:extLst>
            </p:cNvPr>
            <p:cNvSpPr/>
            <p:nvPr/>
          </p:nvSpPr>
          <p:spPr>
            <a:xfrm>
              <a:off x="7962866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AF305A30-23EF-466D-83CB-478EFA7A940D}"/>
                </a:ext>
              </a:extLst>
            </p:cNvPr>
            <p:cNvSpPr/>
            <p:nvPr/>
          </p:nvSpPr>
          <p:spPr>
            <a:xfrm>
              <a:off x="7694688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FFDD03BF-DBA9-4B17-BFCB-01C56DB1962E}"/>
                </a:ext>
              </a:extLst>
            </p:cNvPr>
            <p:cNvSpPr/>
            <p:nvPr/>
          </p:nvSpPr>
          <p:spPr>
            <a:xfrm>
              <a:off x="7828777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37E2BD08-E698-4995-BF2C-8889DA4639D1}"/>
                </a:ext>
              </a:extLst>
            </p:cNvPr>
            <p:cNvSpPr/>
            <p:nvPr/>
          </p:nvSpPr>
          <p:spPr>
            <a:xfrm>
              <a:off x="7962866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AC76A3FE-1051-460D-ADFE-75489EA13877}"/>
                </a:ext>
              </a:extLst>
            </p:cNvPr>
            <p:cNvSpPr/>
            <p:nvPr/>
          </p:nvSpPr>
          <p:spPr>
            <a:xfrm>
              <a:off x="7962866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D07A6F2C-F1A1-4551-9EF6-25F54655D81D}"/>
                </a:ext>
              </a:extLst>
            </p:cNvPr>
            <p:cNvSpPr/>
            <p:nvPr/>
          </p:nvSpPr>
          <p:spPr>
            <a:xfrm>
              <a:off x="7694688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F31F0817-2E06-4DFB-BBD8-2EA1A9092F59}"/>
                </a:ext>
              </a:extLst>
            </p:cNvPr>
            <p:cNvSpPr/>
            <p:nvPr/>
          </p:nvSpPr>
          <p:spPr>
            <a:xfrm>
              <a:off x="7828777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3C9A4E68-6D9E-4641-B54A-BC921DEB2295}"/>
                </a:ext>
              </a:extLst>
            </p:cNvPr>
            <p:cNvSpPr/>
            <p:nvPr/>
          </p:nvSpPr>
          <p:spPr>
            <a:xfrm>
              <a:off x="8498471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662ABE37-603B-4743-968E-450C8BAC3165}"/>
                </a:ext>
              </a:extLst>
            </p:cNvPr>
            <p:cNvSpPr/>
            <p:nvPr/>
          </p:nvSpPr>
          <p:spPr>
            <a:xfrm>
              <a:off x="8632560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C41FA8E2-1DD4-4D7B-A628-F3BAD5AF3052}"/>
                </a:ext>
              </a:extLst>
            </p:cNvPr>
            <p:cNvSpPr/>
            <p:nvPr/>
          </p:nvSpPr>
          <p:spPr>
            <a:xfrm>
              <a:off x="8766649" y="3916854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DE1F909F-E316-40F2-9F26-41C1AFF472C7}"/>
                </a:ext>
              </a:extLst>
            </p:cNvPr>
            <p:cNvSpPr/>
            <p:nvPr/>
          </p:nvSpPr>
          <p:spPr>
            <a:xfrm>
              <a:off x="8498471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F3D39CD5-C93A-49E5-8FB4-3DB871D82193}"/>
                </a:ext>
              </a:extLst>
            </p:cNvPr>
            <p:cNvSpPr/>
            <p:nvPr/>
          </p:nvSpPr>
          <p:spPr>
            <a:xfrm>
              <a:off x="8632560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E4F00CC9-845E-45BA-AE02-5EE0E756DCDF}"/>
                </a:ext>
              </a:extLst>
            </p:cNvPr>
            <p:cNvSpPr/>
            <p:nvPr/>
          </p:nvSpPr>
          <p:spPr>
            <a:xfrm>
              <a:off x="8766649" y="4050943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959E2FD8-CD57-4C70-B871-E6C319BE7910}"/>
                </a:ext>
              </a:extLst>
            </p:cNvPr>
            <p:cNvSpPr/>
            <p:nvPr/>
          </p:nvSpPr>
          <p:spPr>
            <a:xfrm>
              <a:off x="8766649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8BE22EEF-3AF1-4C4F-8B0A-C21FBE404798}"/>
                </a:ext>
              </a:extLst>
            </p:cNvPr>
            <p:cNvSpPr/>
            <p:nvPr/>
          </p:nvSpPr>
          <p:spPr>
            <a:xfrm>
              <a:off x="8498471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CADADB5C-4624-4A6B-ADFC-9C418ADF635D}"/>
                </a:ext>
              </a:extLst>
            </p:cNvPr>
            <p:cNvSpPr/>
            <p:nvPr/>
          </p:nvSpPr>
          <p:spPr>
            <a:xfrm>
              <a:off x="8632560" y="4185032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8A2E4E0-7BA0-4D38-9A04-ED57B841DE6D}"/>
              </a:ext>
            </a:extLst>
          </p:cNvPr>
          <p:cNvGrpSpPr/>
          <p:nvPr/>
        </p:nvGrpSpPr>
        <p:grpSpPr>
          <a:xfrm>
            <a:off x="7694688" y="5038750"/>
            <a:ext cx="1608318" cy="804535"/>
            <a:chOff x="7694688" y="5038750"/>
            <a:chExt cx="1608318" cy="804535"/>
          </a:xfrm>
        </p:grpSpPr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EBA98CE2-05D1-4E5D-9A5B-47E493BEA5F6}"/>
                </a:ext>
              </a:extLst>
            </p:cNvPr>
            <p:cNvSpPr/>
            <p:nvPr/>
          </p:nvSpPr>
          <p:spPr>
            <a:xfrm>
              <a:off x="7694688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27201B90-17B5-4382-B9E8-37A93D125A8D}"/>
                </a:ext>
              </a:extLst>
            </p:cNvPr>
            <p:cNvSpPr/>
            <p:nvPr/>
          </p:nvSpPr>
          <p:spPr>
            <a:xfrm>
              <a:off x="7828777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580AF72D-1B66-4C82-A400-3F1BB84C703F}"/>
                </a:ext>
              </a:extLst>
            </p:cNvPr>
            <p:cNvSpPr/>
            <p:nvPr/>
          </p:nvSpPr>
          <p:spPr>
            <a:xfrm>
              <a:off x="7694688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90F30CA5-5700-4D10-8A47-EB5BA356CC14}"/>
                </a:ext>
              </a:extLst>
            </p:cNvPr>
            <p:cNvSpPr/>
            <p:nvPr/>
          </p:nvSpPr>
          <p:spPr>
            <a:xfrm>
              <a:off x="7828777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722FCF5E-AA24-4C2A-B01B-537E17C286FE}"/>
                </a:ext>
              </a:extLst>
            </p:cNvPr>
            <p:cNvSpPr/>
            <p:nvPr/>
          </p:nvSpPr>
          <p:spPr>
            <a:xfrm>
              <a:off x="7962866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992307D4-0505-4E5A-B00D-163FAC04B3C5}"/>
                </a:ext>
              </a:extLst>
            </p:cNvPr>
            <p:cNvSpPr/>
            <p:nvPr/>
          </p:nvSpPr>
          <p:spPr>
            <a:xfrm>
              <a:off x="7694688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>
              <a:extLst>
                <a:ext uri="{FF2B5EF4-FFF2-40B4-BE49-F238E27FC236}">
                  <a16:creationId xmlns:a16="http://schemas.microsoft.com/office/drawing/2014/main" id="{71046287-2B29-4368-9F31-A78DDD85895A}"/>
                </a:ext>
              </a:extLst>
            </p:cNvPr>
            <p:cNvSpPr/>
            <p:nvPr/>
          </p:nvSpPr>
          <p:spPr>
            <a:xfrm>
              <a:off x="7828777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F4D2F7A6-AF4E-4AB6-B5EA-9FD45E346212}"/>
                </a:ext>
              </a:extLst>
            </p:cNvPr>
            <p:cNvSpPr/>
            <p:nvPr/>
          </p:nvSpPr>
          <p:spPr>
            <a:xfrm>
              <a:off x="7962866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C614547F-FDB7-40E3-896E-F26E67FA5C93}"/>
                </a:ext>
              </a:extLst>
            </p:cNvPr>
            <p:cNvSpPr/>
            <p:nvPr/>
          </p:nvSpPr>
          <p:spPr>
            <a:xfrm>
              <a:off x="7962866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60AB49B3-982B-4152-A3CC-84F44FBC722C}"/>
                </a:ext>
              </a:extLst>
            </p:cNvPr>
            <p:cNvSpPr/>
            <p:nvPr/>
          </p:nvSpPr>
          <p:spPr>
            <a:xfrm>
              <a:off x="8498471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0A01E615-68C0-4E74-B252-EE43E1BA741B}"/>
                </a:ext>
              </a:extLst>
            </p:cNvPr>
            <p:cNvSpPr/>
            <p:nvPr/>
          </p:nvSpPr>
          <p:spPr>
            <a:xfrm>
              <a:off x="8632560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4865A8FB-3256-4FE8-B09F-EC9F7F04B25A}"/>
                </a:ext>
              </a:extLst>
            </p:cNvPr>
            <p:cNvSpPr/>
            <p:nvPr/>
          </p:nvSpPr>
          <p:spPr>
            <a:xfrm>
              <a:off x="8498471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E8B08365-DB4A-48F6-91A1-5A9235D43577}"/>
                </a:ext>
              </a:extLst>
            </p:cNvPr>
            <p:cNvSpPr/>
            <p:nvPr/>
          </p:nvSpPr>
          <p:spPr>
            <a:xfrm>
              <a:off x="8632560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BADE4EF2-7863-497A-898C-64B9CDB4588B}"/>
                </a:ext>
              </a:extLst>
            </p:cNvPr>
            <p:cNvSpPr/>
            <p:nvPr/>
          </p:nvSpPr>
          <p:spPr>
            <a:xfrm>
              <a:off x="8766649" y="5172839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71DD6BC0-A7B9-4E74-8DE3-52C561132751}"/>
                </a:ext>
              </a:extLst>
            </p:cNvPr>
            <p:cNvSpPr/>
            <p:nvPr/>
          </p:nvSpPr>
          <p:spPr>
            <a:xfrm>
              <a:off x="8498471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A40129AF-A464-4913-AFFA-4002665779B2}"/>
                </a:ext>
              </a:extLst>
            </p:cNvPr>
            <p:cNvSpPr/>
            <p:nvPr/>
          </p:nvSpPr>
          <p:spPr>
            <a:xfrm>
              <a:off x="8632560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78F335A6-53AD-4D29-8591-EE078AE52A46}"/>
                </a:ext>
              </a:extLst>
            </p:cNvPr>
            <p:cNvSpPr/>
            <p:nvPr/>
          </p:nvSpPr>
          <p:spPr>
            <a:xfrm>
              <a:off x="8766649" y="5306928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FC6FD8C3-CC8A-414D-B875-376CD99FCFC7}"/>
                </a:ext>
              </a:extLst>
            </p:cNvPr>
            <p:cNvSpPr/>
            <p:nvPr/>
          </p:nvSpPr>
          <p:spPr>
            <a:xfrm>
              <a:off x="8766649" y="5038750"/>
              <a:ext cx="536357" cy="536357"/>
            </a:xfrm>
            <a:custGeom>
              <a:avLst/>
              <a:gdLst>
                <a:gd name="connsiteX0" fmla="*/ 1138689 w 1518252"/>
                <a:gd name="connsiteY0" fmla="*/ 1138689 h 1518252"/>
                <a:gd name="connsiteX1" fmla="*/ 1518252 w 1518252"/>
                <a:gd name="connsiteY1" fmla="*/ 1138689 h 1518252"/>
                <a:gd name="connsiteX2" fmla="*/ 1518252 w 1518252"/>
                <a:gd name="connsiteY2" fmla="*/ 1518252 h 1518252"/>
                <a:gd name="connsiteX3" fmla="*/ 1138689 w 1518252"/>
                <a:gd name="connsiteY3" fmla="*/ 1518252 h 1518252"/>
                <a:gd name="connsiteX4" fmla="*/ 0 w 1518252"/>
                <a:gd name="connsiteY4" fmla="*/ 1138689 h 1518252"/>
                <a:gd name="connsiteX5" fmla="*/ 379563 w 1518252"/>
                <a:gd name="connsiteY5" fmla="*/ 1138689 h 1518252"/>
                <a:gd name="connsiteX6" fmla="*/ 379563 w 1518252"/>
                <a:gd name="connsiteY6" fmla="*/ 1518252 h 1518252"/>
                <a:gd name="connsiteX7" fmla="*/ 0 w 1518252"/>
                <a:gd name="connsiteY7" fmla="*/ 1518252 h 1518252"/>
                <a:gd name="connsiteX8" fmla="*/ 1138689 w 1518252"/>
                <a:gd name="connsiteY8" fmla="*/ 0 h 1518252"/>
                <a:gd name="connsiteX9" fmla="*/ 1518252 w 1518252"/>
                <a:gd name="connsiteY9" fmla="*/ 0 h 1518252"/>
                <a:gd name="connsiteX10" fmla="*/ 1518252 w 1518252"/>
                <a:gd name="connsiteY10" fmla="*/ 379563 h 1518252"/>
                <a:gd name="connsiteX11" fmla="*/ 1138689 w 1518252"/>
                <a:gd name="connsiteY11" fmla="*/ 379563 h 1518252"/>
                <a:gd name="connsiteX12" fmla="*/ 0 w 1518252"/>
                <a:gd name="connsiteY12" fmla="*/ 0 h 1518252"/>
                <a:gd name="connsiteX13" fmla="*/ 379563 w 1518252"/>
                <a:gd name="connsiteY13" fmla="*/ 0 h 1518252"/>
                <a:gd name="connsiteX14" fmla="*/ 379563 w 1518252"/>
                <a:gd name="connsiteY14" fmla="*/ 379563 h 1518252"/>
                <a:gd name="connsiteX15" fmla="*/ 0 w 1518252"/>
                <a:gd name="connsiteY15" fmla="*/ 379563 h 15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18252" h="1518252"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17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" name="グループ化 797">
            <a:extLst>
              <a:ext uri="{FF2B5EF4-FFF2-40B4-BE49-F238E27FC236}">
                <a16:creationId xmlns:a16="http://schemas.microsoft.com/office/drawing/2014/main" id="{9BC32969-5334-496C-AC95-F97ED45CDAE2}"/>
              </a:ext>
            </a:extLst>
          </p:cNvPr>
          <p:cNvGrpSpPr/>
          <p:nvPr/>
        </p:nvGrpSpPr>
        <p:grpSpPr>
          <a:xfrm>
            <a:off x="629115" y="1058610"/>
            <a:ext cx="896547" cy="896547"/>
            <a:chOff x="629115" y="1058610"/>
            <a:chExt cx="896547" cy="896547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8B18FE6-6D76-4C5F-B2DE-5451E64749AB}"/>
                </a:ext>
              </a:extLst>
            </p:cNvPr>
            <p:cNvSpPr/>
            <p:nvPr/>
          </p:nvSpPr>
          <p:spPr>
            <a:xfrm>
              <a:off x="629115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318ED6EC-791A-4362-BCF8-159FB1EE9E9A}"/>
                </a:ext>
              </a:extLst>
            </p:cNvPr>
            <p:cNvSpPr/>
            <p:nvPr/>
          </p:nvSpPr>
          <p:spPr>
            <a:xfrm>
              <a:off x="703827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470C3B4-FD4A-4974-BE34-CDFF322F1483}"/>
                </a:ext>
              </a:extLst>
            </p:cNvPr>
            <p:cNvSpPr/>
            <p:nvPr/>
          </p:nvSpPr>
          <p:spPr>
            <a:xfrm>
              <a:off x="778539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5D5F425-1496-41B3-A398-B09884A1A055}"/>
                </a:ext>
              </a:extLst>
            </p:cNvPr>
            <p:cNvSpPr/>
            <p:nvPr/>
          </p:nvSpPr>
          <p:spPr>
            <a:xfrm>
              <a:off x="629115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F6DEEAD-3564-4AB6-A167-369BECEFE7D3}"/>
                </a:ext>
              </a:extLst>
            </p:cNvPr>
            <p:cNvSpPr/>
            <p:nvPr/>
          </p:nvSpPr>
          <p:spPr>
            <a:xfrm>
              <a:off x="703827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DED7090-7C5F-4716-B9A8-6DB8C476C74B}"/>
                </a:ext>
              </a:extLst>
            </p:cNvPr>
            <p:cNvSpPr/>
            <p:nvPr/>
          </p:nvSpPr>
          <p:spPr>
            <a:xfrm>
              <a:off x="778539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D28061BF-EB04-4135-8E46-DF7E7398E29D}"/>
                </a:ext>
              </a:extLst>
            </p:cNvPr>
            <p:cNvSpPr/>
            <p:nvPr/>
          </p:nvSpPr>
          <p:spPr>
            <a:xfrm>
              <a:off x="778539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F1009D2-4FB2-4B05-9BFF-6887F6FC163F}"/>
                </a:ext>
              </a:extLst>
            </p:cNvPr>
            <p:cNvSpPr/>
            <p:nvPr/>
          </p:nvSpPr>
          <p:spPr>
            <a:xfrm>
              <a:off x="629115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EEB95A1-306D-4B8B-A91C-F10C49D9AC70}"/>
                </a:ext>
              </a:extLst>
            </p:cNvPr>
            <p:cNvSpPr/>
            <p:nvPr/>
          </p:nvSpPr>
          <p:spPr>
            <a:xfrm>
              <a:off x="703827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4821D402-C147-4888-871E-45198392CBA6}"/>
              </a:ext>
            </a:extLst>
          </p:cNvPr>
          <p:cNvGrpSpPr/>
          <p:nvPr/>
        </p:nvGrpSpPr>
        <p:grpSpPr>
          <a:xfrm>
            <a:off x="629115" y="2191958"/>
            <a:ext cx="896547" cy="896547"/>
            <a:chOff x="629115" y="2191958"/>
            <a:chExt cx="896547" cy="896547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2307017-C3AB-4516-A3FE-F81D00EB0398}"/>
                </a:ext>
              </a:extLst>
            </p:cNvPr>
            <p:cNvSpPr/>
            <p:nvPr/>
          </p:nvSpPr>
          <p:spPr>
            <a:xfrm>
              <a:off x="629115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E3734D1-9A3E-4CDD-AB37-7C7D71AFB8B2}"/>
                </a:ext>
              </a:extLst>
            </p:cNvPr>
            <p:cNvSpPr/>
            <p:nvPr/>
          </p:nvSpPr>
          <p:spPr>
            <a:xfrm>
              <a:off x="703827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E3D7CA7-0908-4878-B281-8B865F933258}"/>
                </a:ext>
              </a:extLst>
            </p:cNvPr>
            <p:cNvSpPr/>
            <p:nvPr/>
          </p:nvSpPr>
          <p:spPr>
            <a:xfrm>
              <a:off x="629115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19B9256-7977-4DC0-BD38-47C2A99624AA}"/>
                </a:ext>
              </a:extLst>
            </p:cNvPr>
            <p:cNvSpPr/>
            <p:nvPr/>
          </p:nvSpPr>
          <p:spPr>
            <a:xfrm>
              <a:off x="703827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FEC1263-C15B-47B6-A5F7-EF7EE529AEA1}"/>
                </a:ext>
              </a:extLst>
            </p:cNvPr>
            <p:cNvSpPr/>
            <p:nvPr/>
          </p:nvSpPr>
          <p:spPr>
            <a:xfrm>
              <a:off x="778539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06CC871-A68F-420F-9962-FE41A3C79725}"/>
                </a:ext>
              </a:extLst>
            </p:cNvPr>
            <p:cNvSpPr/>
            <p:nvPr/>
          </p:nvSpPr>
          <p:spPr>
            <a:xfrm>
              <a:off x="629115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EF8A225-8EF5-4D98-81AD-BCD2EA20CE39}"/>
                </a:ext>
              </a:extLst>
            </p:cNvPr>
            <p:cNvSpPr/>
            <p:nvPr/>
          </p:nvSpPr>
          <p:spPr>
            <a:xfrm>
              <a:off x="703827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B57E77A-AD25-4F78-BA2F-B11C5C0066BB}"/>
                </a:ext>
              </a:extLst>
            </p:cNvPr>
            <p:cNvSpPr/>
            <p:nvPr/>
          </p:nvSpPr>
          <p:spPr>
            <a:xfrm>
              <a:off x="778539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EB93305-F110-4C38-8800-DBD25DB6CD85}"/>
                </a:ext>
              </a:extLst>
            </p:cNvPr>
            <p:cNvSpPr/>
            <p:nvPr/>
          </p:nvSpPr>
          <p:spPr>
            <a:xfrm>
              <a:off x="778539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4" name="グループ化 793">
            <a:extLst>
              <a:ext uri="{FF2B5EF4-FFF2-40B4-BE49-F238E27FC236}">
                <a16:creationId xmlns:a16="http://schemas.microsoft.com/office/drawing/2014/main" id="{5CE32CE8-C26D-48D6-B434-64D03639E678}"/>
              </a:ext>
            </a:extLst>
          </p:cNvPr>
          <p:cNvGrpSpPr/>
          <p:nvPr/>
        </p:nvGrpSpPr>
        <p:grpSpPr>
          <a:xfrm>
            <a:off x="3577549" y="1058609"/>
            <a:ext cx="896547" cy="896547"/>
            <a:chOff x="3577549" y="1058609"/>
            <a:chExt cx="896547" cy="896547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A2B1A72-8428-4873-98E0-112ECD032FC6}"/>
                </a:ext>
              </a:extLst>
            </p:cNvPr>
            <p:cNvSpPr/>
            <p:nvPr/>
          </p:nvSpPr>
          <p:spPr>
            <a:xfrm>
              <a:off x="3577549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7985A90-F19E-40E0-BB24-E82AE8896A12}"/>
                </a:ext>
              </a:extLst>
            </p:cNvPr>
            <p:cNvSpPr/>
            <p:nvPr/>
          </p:nvSpPr>
          <p:spPr>
            <a:xfrm>
              <a:off x="3652261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AE83DA2-84D1-4BC3-A203-C94A8026D49D}"/>
                </a:ext>
              </a:extLst>
            </p:cNvPr>
            <p:cNvSpPr/>
            <p:nvPr/>
          </p:nvSpPr>
          <p:spPr>
            <a:xfrm>
              <a:off x="3726973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B262FD4-52B8-4693-962A-D8EE5059A026}"/>
                </a:ext>
              </a:extLst>
            </p:cNvPr>
            <p:cNvSpPr/>
            <p:nvPr/>
          </p:nvSpPr>
          <p:spPr>
            <a:xfrm>
              <a:off x="3577549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7ACBBAE-F9A9-4716-96A0-274937D2A69F}"/>
                </a:ext>
              </a:extLst>
            </p:cNvPr>
            <p:cNvSpPr/>
            <p:nvPr/>
          </p:nvSpPr>
          <p:spPr>
            <a:xfrm>
              <a:off x="3652261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E342496-01A1-4E66-BC24-14EDC6E73EFA}"/>
                </a:ext>
              </a:extLst>
            </p:cNvPr>
            <p:cNvSpPr/>
            <p:nvPr/>
          </p:nvSpPr>
          <p:spPr>
            <a:xfrm>
              <a:off x="3726973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47476B5-B9E3-4AC7-94EE-81598F8BF7F0}"/>
                </a:ext>
              </a:extLst>
            </p:cNvPr>
            <p:cNvSpPr/>
            <p:nvPr/>
          </p:nvSpPr>
          <p:spPr>
            <a:xfrm>
              <a:off x="3726973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96C06E7-CDB2-4DDC-A1DB-F103C74CAD0E}"/>
                </a:ext>
              </a:extLst>
            </p:cNvPr>
            <p:cNvSpPr/>
            <p:nvPr/>
          </p:nvSpPr>
          <p:spPr>
            <a:xfrm>
              <a:off x="3577549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C5927D5-9014-43E8-A3FD-500EB5478E13}"/>
                </a:ext>
              </a:extLst>
            </p:cNvPr>
            <p:cNvSpPr/>
            <p:nvPr/>
          </p:nvSpPr>
          <p:spPr>
            <a:xfrm>
              <a:off x="3652261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11D297AE-D81A-4DAB-95AB-81CD03170F20}"/>
              </a:ext>
            </a:extLst>
          </p:cNvPr>
          <p:cNvGrpSpPr/>
          <p:nvPr/>
        </p:nvGrpSpPr>
        <p:grpSpPr>
          <a:xfrm>
            <a:off x="3577548" y="2191958"/>
            <a:ext cx="896547" cy="896547"/>
            <a:chOff x="3577548" y="2191958"/>
            <a:chExt cx="896547" cy="896547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E257DC4-CD77-4007-82A9-7E85B685B9FC}"/>
                </a:ext>
              </a:extLst>
            </p:cNvPr>
            <p:cNvSpPr/>
            <p:nvPr/>
          </p:nvSpPr>
          <p:spPr>
            <a:xfrm>
              <a:off x="3577548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EEEBD4D-30A1-4C05-B705-57B15613F25D}"/>
                </a:ext>
              </a:extLst>
            </p:cNvPr>
            <p:cNvSpPr/>
            <p:nvPr/>
          </p:nvSpPr>
          <p:spPr>
            <a:xfrm>
              <a:off x="3652260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9394D56-DDD1-4935-9D17-7EBF3BA97736}"/>
                </a:ext>
              </a:extLst>
            </p:cNvPr>
            <p:cNvSpPr/>
            <p:nvPr/>
          </p:nvSpPr>
          <p:spPr>
            <a:xfrm>
              <a:off x="3577548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B60AEE5-1991-410E-888F-1383795F5E4B}"/>
                </a:ext>
              </a:extLst>
            </p:cNvPr>
            <p:cNvSpPr/>
            <p:nvPr/>
          </p:nvSpPr>
          <p:spPr>
            <a:xfrm>
              <a:off x="3652260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21BBFA9-3F3F-43F4-8721-0D9680627685}"/>
                </a:ext>
              </a:extLst>
            </p:cNvPr>
            <p:cNvSpPr/>
            <p:nvPr/>
          </p:nvSpPr>
          <p:spPr>
            <a:xfrm>
              <a:off x="3726972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AAEA720-B486-430E-AEB7-1F3B7CC99F8E}"/>
                </a:ext>
              </a:extLst>
            </p:cNvPr>
            <p:cNvSpPr/>
            <p:nvPr/>
          </p:nvSpPr>
          <p:spPr>
            <a:xfrm>
              <a:off x="3577548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C7A839E-9CB7-4168-BE27-61DA12E57AF8}"/>
                </a:ext>
              </a:extLst>
            </p:cNvPr>
            <p:cNvSpPr/>
            <p:nvPr/>
          </p:nvSpPr>
          <p:spPr>
            <a:xfrm>
              <a:off x="3652260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C39EE84-9A55-43AE-92E0-22A45836A272}"/>
                </a:ext>
              </a:extLst>
            </p:cNvPr>
            <p:cNvSpPr/>
            <p:nvPr/>
          </p:nvSpPr>
          <p:spPr>
            <a:xfrm>
              <a:off x="3726972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22D84BA-21EA-4118-BFA9-56A35684844F}"/>
                </a:ext>
              </a:extLst>
            </p:cNvPr>
            <p:cNvSpPr/>
            <p:nvPr/>
          </p:nvSpPr>
          <p:spPr>
            <a:xfrm>
              <a:off x="3726972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0" name="グループ化 789">
            <a:extLst>
              <a:ext uri="{FF2B5EF4-FFF2-40B4-BE49-F238E27FC236}">
                <a16:creationId xmlns:a16="http://schemas.microsoft.com/office/drawing/2014/main" id="{2D290717-0AB2-406B-A43F-EA0D2568BC71}"/>
              </a:ext>
            </a:extLst>
          </p:cNvPr>
          <p:cNvGrpSpPr/>
          <p:nvPr/>
        </p:nvGrpSpPr>
        <p:grpSpPr>
          <a:xfrm>
            <a:off x="6600697" y="1058609"/>
            <a:ext cx="896547" cy="896547"/>
            <a:chOff x="6600697" y="1058609"/>
            <a:chExt cx="896547" cy="896547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C8D4C66-18B7-410F-92D8-1E0C3FEAA0C6}"/>
                </a:ext>
              </a:extLst>
            </p:cNvPr>
            <p:cNvSpPr/>
            <p:nvPr/>
          </p:nvSpPr>
          <p:spPr>
            <a:xfrm>
              <a:off x="6600697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D8FFC232-9AB0-415D-9F6E-4FA20676AD29}"/>
                </a:ext>
              </a:extLst>
            </p:cNvPr>
            <p:cNvSpPr/>
            <p:nvPr/>
          </p:nvSpPr>
          <p:spPr>
            <a:xfrm>
              <a:off x="6675409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5077571-E484-4617-B7F5-11722E73BF53}"/>
                </a:ext>
              </a:extLst>
            </p:cNvPr>
            <p:cNvSpPr/>
            <p:nvPr/>
          </p:nvSpPr>
          <p:spPr>
            <a:xfrm>
              <a:off x="6750121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41BEA1F-D5AF-4E80-9E79-8F06F87DD69C}"/>
                </a:ext>
              </a:extLst>
            </p:cNvPr>
            <p:cNvSpPr/>
            <p:nvPr/>
          </p:nvSpPr>
          <p:spPr>
            <a:xfrm>
              <a:off x="6600697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EEB43B2-C47D-4DEE-A8D9-EFD41AE7AF78}"/>
                </a:ext>
              </a:extLst>
            </p:cNvPr>
            <p:cNvSpPr/>
            <p:nvPr/>
          </p:nvSpPr>
          <p:spPr>
            <a:xfrm>
              <a:off x="6675409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55981BBF-91AB-450F-9953-21017226FD87}"/>
                </a:ext>
              </a:extLst>
            </p:cNvPr>
            <p:cNvSpPr/>
            <p:nvPr/>
          </p:nvSpPr>
          <p:spPr>
            <a:xfrm>
              <a:off x="6750121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E05856F-7BC6-4D49-9290-0B68A63B3F3F}"/>
                </a:ext>
              </a:extLst>
            </p:cNvPr>
            <p:cNvSpPr/>
            <p:nvPr/>
          </p:nvSpPr>
          <p:spPr>
            <a:xfrm>
              <a:off x="6750121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3C19164-DE07-4792-B416-BDF6A36CA573}"/>
                </a:ext>
              </a:extLst>
            </p:cNvPr>
            <p:cNvSpPr/>
            <p:nvPr/>
          </p:nvSpPr>
          <p:spPr>
            <a:xfrm>
              <a:off x="6600697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35C585E-E9AE-4811-8360-38150CAD5E4D}"/>
                </a:ext>
              </a:extLst>
            </p:cNvPr>
            <p:cNvSpPr/>
            <p:nvPr/>
          </p:nvSpPr>
          <p:spPr>
            <a:xfrm>
              <a:off x="6675409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1" name="グループ化 790">
            <a:extLst>
              <a:ext uri="{FF2B5EF4-FFF2-40B4-BE49-F238E27FC236}">
                <a16:creationId xmlns:a16="http://schemas.microsoft.com/office/drawing/2014/main" id="{7F4E2B1C-CBFC-4BC7-AA59-08F834D3B52D}"/>
              </a:ext>
            </a:extLst>
          </p:cNvPr>
          <p:cNvGrpSpPr/>
          <p:nvPr/>
        </p:nvGrpSpPr>
        <p:grpSpPr>
          <a:xfrm>
            <a:off x="6600697" y="2191958"/>
            <a:ext cx="896547" cy="896547"/>
            <a:chOff x="6600697" y="2191958"/>
            <a:chExt cx="896547" cy="896547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BAA6B6A-3BE4-48E1-B190-1EB6432B36F4}"/>
                </a:ext>
              </a:extLst>
            </p:cNvPr>
            <p:cNvSpPr/>
            <p:nvPr/>
          </p:nvSpPr>
          <p:spPr>
            <a:xfrm>
              <a:off x="6600697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2BCEC5D-93BD-483B-A9BC-C66D796EE31E}"/>
                </a:ext>
              </a:extLst>
            </p:cNvPr>
            <p:cNvSpPr/>
            <p:nvPr/>
          </p:nvSpPr>
          <p:spPr>
            <a:xfrm>
              <a:off x="6675409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D719D562-AE1D-4CE3-8866-53409B93B2B9}"/>
                </a:ext>
              </a:extLst>
            </p:cNvPr>
            <p:cNvSpPr/>
            <p:nvPr/>
          </p:nvSpPr>
          <p:spPr>
            <a:xfrm>
              <a:off x="6600697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0321EE7-53AE-41CF-8A80-9B34B9A072FC}"/>
                </a:ext>
              </a:extLst>
            </p:cNvPr>
            <p:cNvSpPr/>
            <p:nvPr/>
          </p:nvSpPr>
          <p:spPr>
            <a:xfrm>
              <a:off x="6675409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7963CDCB-078F-48C8-A3AE-D1513B4D7982}"/>
                </a:ext>
              </a:extLst>
            </p:cNvPr>
            <p:cNvSpPr/>
            <p:nvPr/>
          </p:nvSpPr>
          <p:spPr>
            <a:xfrm>
              <a:off x="6750121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3E298A0F-4D19-4FC5-B3A7-1AC0FAC4CC63}"/>
                </a:ext>
              </a:extLst>
            </p:cNvPr>
            <p:cNvSpPr/>
            <p:nvPr/>
          </p:nvSpPr>
          <p:spPr>
            <a:xfrm>
              <a:off x="6600697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1150B49-7191-4855-B9FC-79C0E4A85077}"/>
                </a:ext>
              </a:extLst>
            </p:cNvPr>
            <p:cNvSpPr/>
            <p:nvPr/>
          </p:nvSpPr>
          <p:spPr>
            <a:xfrm>
              <a:off x="6675409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B22D989-FF1F-4C3D-82B6-C314ADA30F0B}"/>
                </a:ext>
              </a:extLst>
            </p:cNvPr>
            <p:cNvSpPr/>
            <p:nvPr/>
          </p:nvSpPr>
          <p:spPr>
            <a:xfrm>
              <a:off x="6750121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E0030B7-1088-46F3-852C-09E097ACA593}"/>
                </a:ext>
              </a:extLst>
            </p:cNvPr>
            <p:cNvSpPr/>
            <p:nvPr/>
          </p:nvSpPr>
          <p:spPr>
            <a:xfrm>
              <a:off x="6750121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B7B59A91-742D-4311-BD6F-AA48B6A37F35}"/>
              </a:ext>
            </a:extLst>
          </p:cNvPr>
          <p:cNvGrpSpPr/>
          <p:nvPr/>
        </p:nvGrpSpPr>
        <p:grpSpPr>
          <a:xfrm>
            <a:off x="1618250" y="1058610"/>
            <a:ext cx="1788391" cy="896547"/>
            <a:chOff x="1618250" y="1058610"/>
            <a:chExt cx="1788391" cy="896547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8FC7496-5B6D-4575-8A9E-F4F6D44ECADC}"/>
                </a:ext>
              </a:extLst>
            </p:cNvPr>
            <p:cNvSpPr/>
            <p:nvPr/>
          </p:nvSpPr>
          <p:spPr>
            <a:xfrm>
              <a:off x="1618250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2084F6D-9765-4230-8E22-F5DBAE87AC5A}"/>
                </a:ext>
              </a:extLst>
            </p:cNvPr>
            <p:cNvSpPr/>
            <p:nvPr/>
          </p:nvSpPr>
          <p:spPr>
            <a:xfrm>
              <a:off x="1692962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584A956B-6ED6-4790-A493-6F3831F9DBDF}"/>
                </a:ext>
              </a:extLst>
            </p:cNvPr>
            <p:cNvSpPr/>
            <p:nvPr/>
          </p:nvSpPr>
          <p:spPr>
            <a:xfrm>
              <a:off x="1767674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F8F866EB-B31F-4727-9AF2-D69C6E783523}"/>
                </a:ext>
              </a:extLst>
            </p:cNvPr>
            <p:cNvSpPr/>
            <p:nvPr/>
          </p:nvSpPr>
          <p:spPr>
            <a:xfrm>
              <a:off x="1618250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836FA38-FFCA-4A07-B5F9-7ABBD555D27D}"/>
                </a:ext>
              </a:extLst>
            </p:cNvPr>
            <p:cNvSpPr/>
            <p:nvPr/>
          </p:nvSpPr>
          <p:spPr>
            <a:xfrm>
              <a:off x="1692962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7B945F5-DC8F-49E2-B1CB-BA355DF5386C}"/>
                </a:ext>
              </a:extLst>
            </p:cNvPr>
            <p:cNvSpPr/>
            <p:nvPr/>
          </p:nvSpPr>
          <p:spPr>
            <a:xfrm>
              <a:off x="1767674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BF8BFAB0-F70C-474A-8BCE-7D570B47C179}"/>
                </a:ext>
              </a:extLst>
            </p:cNvPr>
            <p:cNvSpPr/>
            <p:nvPr/>
          </p:nvSpPr>
          <p:spPr>
            <a:xfrm>
              <a:off x="1767674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B321490-ECAE-4916-AB58-59E0D699327F}"/>
                </a:ext>
              </a:extLst>
            </p:cNvPr>
            <p:cNvSpPr/>
            <p:nvPr/>
          </p:nvSpPr>
          <p:spPr>
            <a:xfrm>
              <a:off x="1618250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CF9997E4-26C7-4727-B1E9-B4A3F46E0819}"/>
                </a:ext>
              </a:extLst>
            </p:cNvPr>
            <p:cNvSpPr/>
            <p:nvPr/>
          </p:nvSpPr>
          <p:spPr>
            <a:xfrm>
              <a:off x="1692962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D0230257-C175-4FDC-9ABB-633FED3C365A}"/>
                </a:ext>
              </a:extLst>
            </p:cNvPr>
            <p:cNvSpPr/>
            <p:nvPr/>
          </p:nvSpPr>
          <p:spPr>
            <a:xfrm>
              <a:off x="2510094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857967E-9590-405C-B6A1-B8C54E7443AA}"/>
                </a:ext>
              </a:extLst>
            </p:cNvPr>
            <p:cNvSpPr/>
            <p:nvPr/>
          </p:nvSpPr>
          <p:spPr>
            <a:xfrm>
              <a:off x="2584806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98B484C4-F293-4D55-B5FA-03144354DF84}"/>
                </a:ext>
              </a:extLst>
            </p:cNvPr>
            <p:cNvSpPr/>
            <p:nvPr/>
          </p:nvSpPr>
          <p:spPr>
            <a:xfrm>
              <a:off x="2659518" y="105861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157BC1B-C8FD-4CC3-9178-A73FF96EBED5}"/>
                </a:ext>
              </a:extLst>
            </p:cNvPr>
            <p:cNvSpPr/>
            <p:nvPr/>
          </p:nvSpPr>
          <p:spPr>
            <a:xfrm>
              <a:off x="2510094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4B7EDC66-3F70-443D-875E-AA1BE498B2C9}"/>
                </a:ext>
              </a:extLst>
            </p:cNvPr>
            <p:cNvSpPr/>
            <p:nvPr/>
          </p:nvSpPr>
          <p:spPr>
            <a:xfrm>
              <a:off x="2584806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C41E86EB-9897-4BA6-B823-97B93160E3D4}"/>
                </a:ext>
              </a:extLst>
            </p:cNvPr>
            <p:cNvSpPr/>
            <p:nvPr/>
          </p:nvSpPr>
          <p:spPr>
            <a:xfrm>
              <a:off x="2659518" y="113332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2820E1A-23B7-4225-ACE5-58B800C3F60F}"/>
                </a:ext>
              </a:extLst>
            </p:cNvPr>
            <p:cNvSpPr/>
            <p:nvPr/>
          </p:nvSpPr>
          <p:spPr>
            <a:xfrm>
              <a:off x="2659518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FEF1C063-2E22-4A5E-985E-0535960588DD}"/>
                </a:ext>
              </a:extLst>
            </p:cNvPr>
            <p:cNvSpPr/>
            <p:nvPr/>
          </p:nvSpPr>
          <p:spPr>
            <a:xfrm>
              <a:off x="2510094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681C13F-0A26-49EC-B474-6AC73B7CAEF0}"/>
                </a:ext>
              </a:extLst>
            </p:cNvPr>
            <p:cNvSpPr/>
            <p:nvPr/>
          </p:nvSpPr>
          <p:spPr>
            <a:xfrm>
              <a:off x="2584806" y="120803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8341EC5A-070E-4067-9D13-9A6207AEEE68}"/>
              </a:ext>
            </a:extLst>
          </p:cNvPr>
          <p:cNvGrpSpPr/>
          <p:nvPr/>
        </p:nvGrpSpPr>
        <p:grpSpPr>
          <a:xfrm>
            <a:off x="1618250" y="2191958"/>
            <a:ext cx="1788391" cy="896547"/>
            <a:chOff x="1618250" y="2191958"/>
            <a:chExt cx="1788391" cy="896547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8F87BBA-D574-4D84-BD41-3300A8CE3CFC}"/>
                </a:ext>
              </a:extLst>
            </p:cNvPr>
            <p:cNvSpPr/>
            <p:nvPr/>
          </p:nvSpPr>
          <p:spPr>
            <a:xfrm>
              <a:off x="1618250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4B008038-53A7-4EBE-8E64-CB4E50D0D1B7}"/>
                </a:ext>
              </a:extLst>
            </p:cNvPr>
            <p:cNvSpPr/>
            <p:nvPr/>
          </p:nvSpPr>
          <p:spPr>
            <a:xfrm>
              <a:off x="1692962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F90B0797-B570-4E95-8302-9B6B22494667}"/>
                </a:ext>
              </a:extLst>
            </p:cNvPr>
            <p:cNvSpPr/>
            <p:nvPr/>
          </p:nvSpPr>
          <p:spPr>
            <a:xfrm>
              <a:off x="1618250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4DBDE11-14CD-4937-88A1-4C7503334DF3}"/>
                </a:ext>
              </a:extLst>
            </p:cNvPr>
            <p:cNvSpPr/>
            <p:nvPr/>
          </p:nvSpPr>
          <p:spPr>
            <a:xfrm>
              <a:off x="1692962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84F75FE8-55CF-4FC1-A5DD-6B914E43E469}"/>
                </a:ext>
              </a:extLst>
            </p:cNvPr>
            <p:cNvSpPr/>
            <p:nvPr/>
          </p:nvSpPr>
          <p:spPr>
            <a:xfrm>
              <a:off x="1767674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9CF8E21-3AA1-494D-A9DB-F17767E34865}"/>
                </a:ext>
              </a:extLst>
            </p:cNvPr>
            <p:cNvSpPr/>
            <p:nvPr/>
          </p:nvSpPr>
          <p:spPr>
            <a:xfrm>
              <a:off x="1618250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CA57C38-E185-4D88-BD3B-490BD6C1595E}"/>
                </a:ext>
              </a:extLst>
            </p:cNvPr>
            <p:cNvSpPr/>
            <p:nvPr/>
          </p:nvSpPr>
          <p:spPr>
            <a:xfrm>
              <a:off x="1692962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C9A8C04-9AA2-4B1E-971D-B55597B3F71D}"/>
                </a:ext>
              </a:extLst>
            </p:cNvPr>
            <p:cNvSpPr/>
            <p:nvPr/>
          </p:nvSpPr>
          <p:spPr>
            <a:xfrm>
              <a:off x="1767674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B5B11D73-124E-43F7-921F-19EE414F11D0}"/>
                </a:ext>
              </a:extLst>
            </p:cNvPr>
            <p:cNvSpPr/>
            <p:nvPr/>
          </p:nvSpPr>
          <p:spPr>
            <a:xfrm>
              <a:off x="1767674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444B990C-871F-4BC5-8F9D-55FE5A228737}"/>
                </a:ext>
              </a:extLst>
            </p:cNvPr>
            <p:cNvSpPr/>
            <p:nvPr/>
          </p:nvSpPr>
          <p:spPr>
            <a:xfrm>
              <a:off x="2510094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1407F4C6-3E52-4F32-81E0-CF089282E5CB}"/>
                </a:ext>
              </a:extLst>
            </p:cNvPr>
            <p:cNvSpPr/>
            <p:nvPr/>
          </p:nvSpPr>
          <p:spPr>
            <a:xfrm>
              <a:off x="2584806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735F1B7F-CD32-46AA-806E-E691596FBC86}"/>
                </a:ext>
              </a:extLst>
            </p:cNvPr>
            <p:cNvSpPr/>
            <p:nvPr/>
          </p:nvSpPr>
          <p:spPr>
            <a:xfrm>
              <a:off x="2510094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58CDC0C5-7E11-4F74-89FD-04AD34074395}"/>
                </a:ext>
              </a:extLst>
            </p:cNvPr>
            <p:cNvSpPr/>
            <p:nvPr/>
          </p:nvSpPr>
          <p:spPr>
            <a:xfrm>
              <a:off x="2584806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85AAF890-A007-4023-AD5D-FC604939095A}"/>
                </a:ext>
              </a:extLst>
            </p:cNvPr>
            <p:cNvSpPr/>
            <p:nvPr/>
          </p:nvSpPr>
          <p:spPr>
            <a:xfrm>
              <a:off x="2659518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4B0341A8-A2DC-4D52-86DF-1658146FDE73}"/>
                </a:ext>
              </a:extLst>
            </p:cNvPr>
            <p:cNvSpPr/>
            <p:nvPr/>
          </p:nvSpPr>
          <p:spPr>
            <a:xfrm>
              <a:off x="2510094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F4D33D58-F47A-440F-A461-1EE11560F120}"/>
                </a:ext>
              </a:extLst>
            </p:cNvPr>
            <p:cNvSpPr/>
            <p:nvPr/>
          </p:nvSpPr>
          <p:spPr>
            <a:xfrm>
              <a:off x="2584806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0885AB7-029F-4437-8425-DCC3911DA312}"/>
                </a:ext>
              </a:extLst>
            </p:cNvPr>
            <p:cNvSpPr/>
            <p:nvPr/>
          </p:nvSpPr>
          <p:spPr>
            <a:xfrm>
              <a:off x="2659518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F5BE2C51-3321-4227-984A-143D898A2598}"/>
                </a:ext>
              </a:extLst>
            </p:cNvPr>
            <p:cNvSpPr/>
            <p:nvPr/>
          </p:nvSpPr>
          <p:spPr>
            <a:xfrm>
              <a:off x="2659518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E3C04A25-7727-4C4A-A148-600AE3AD1CB9}"/>
              </a:ext>
            </a:extLst>
          </p:cNvPr>
          <p:cNvGrpSpPr/>
          <p:nvPr/>
        </p:nvGrpSpPr>
        <p:grpSpPr>
          <a:xfrm>
            <a:off x="4566684" y="1058609"/>
            <a:ext cx="1788391" cy="896547"/>
            <a:chOff x="4566684" y="1058609"/>
            <a:chExt cx="1788391" cy="896547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D605035-6CC9-4E42-929B-115E5CC62045}"/>
                </a:ext>
              </a:extLst>
            </p:cNvPr>
            <p:cNvSpPr/>
            <p:nvPr/>
          </p:nvSpPr>
          <p:spPr>
            <a:xfrm>
              <a:off x="4566684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ED10E2D-7B58-4FDE-8DC6-BD626CD0743C}"/>
                </a:ext>
              </a:extLst>
            </p:cNvPr>
            <p:cNvSpPr/>
            <p:nvPr/>
          </p:nvSpPr>
          <p:spPr>
            <a:xfrm>
              <a:off x="4641396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D7E1006-F53A-4C11-A86A-BDFB881A4BD2}"/>
                </a:ext>
              </a:extLst>
            </p:cNvPr>
            <p:cNvSpPr/>
            <p:nvPr/>
          </p:nvSpPr>
          <p:spPr>
            <a:xfrm>
              <a:off x="4716108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ECE92B9-4260-45B9-9361-787615A5C358}"/>
                </a:ext>
              </a:extLst>
            </p:cNvPr>
            <p:cNvSpPr/>
            <p:nvPr/>
          </p:nvSpPr>
          <p:spPr>
            <a:xfrm>
              <a:off x="4566684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DDB6A85-3903-4ABB-B9A1-35E2D182A336}"/>
                </a:ext>
              </a:extLst>
            </p:cNvPr>
            <p:cNvSpPr/>
            <p:nvPr/>
          </p:nvSpPr>
          <p:spPr>
            <a:xfrm>
              <a:off x="4641396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6F81CC1C-212F-4BBE-A64D-865D5C075D5E}"/>
                </a:ext>
              </a:extLst>
            </p:cNvPr>
            <p:cNvSpPr/>
            <p:nvPr/>
          </p:nvSpPr>
          <p:spPr>
            <a:xfrm>
              <a:off x="4716108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6C1510DE-70C6-425F-8931-5EFC349B7C10}"/>
                </a:ext>
              </a:extLst>
            </p:cNvPr>
            <p:cNvSpPr/>
            <p:nvPr/>
          </p:nvSpPr>
          <p:spPr>
            <a:xfrm>
              <a:off x="4716108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6A84E63-AA1C-4026-AE1D-52FC07B147C6}"/>
                </a:ext>
              </a:extLst>
            </p:cNvPr>
            <p:cNvSpPr/>
            <p:nvPr/>
          </p:nvSpPr>
          <p:spPr>
            <a:xfrm>
              <a:off x="4566684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A2059B-51F0-459E-907D-2FFC13CB1A40}"/>
                </a:ext>
              </a:extLst>
            </p:cNvPr>
            <p:cNvSpPr/>
            <p:nvPr/>
          </p:nvSpPr>
          <p:spPr>
            <a:xfrm>
              <a:off x="4641396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74451F0-0F7F-45C5-8CF8-06D88740BEB0}"/>
                </a:ext>
              </a:extLst>
            </p:cNvPr>
            <p:cNvSpPr/>
            <p:nvPr/>
          </p:nvSpPr>
          <p:spPr>
            <a:xfrm>
              <a:off x="5458528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D195D420-4E4B-4B4C-9B8F-52FA8AF48F9D}"/>
                </a:ext>
              </a:extLst>
            </p:cNvPr>
            <p:cNvSpPr/>
            <p:nvPr/>
          </p:nvSpPr>
          <p:spPr>
            <a:xfrm>
              <a:off x="5533240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8EEF7AA1-AB5F-43F7-9256-FE7C1F49710E}"/>
                </a:ext>
              </a:extLst>
            </p:cNvPr>
            <p:cNvSpPr/>
            <p:nvPr/>
          </p:nvSpPr>
          <p:spPr>
            <a:xfrm>
              <a:off x="5607952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4A6C9854-C986-4D56-B0B5-90B8FD0E8080}"/>
                </a:ext>
              </a:extLst>
            </p:cNvPr>
            <p:cNvSpPr/>
            <p:nvPr/>
          </p:nvSpPr>
          <p:spPr>
            <a:xfrm>
              <a:off x="5458528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BC1B79B0-3D04-4102-86BA-8B31ABF963AE}"/>
                </a:ext>
              </a:extLst>
            </p:cNvPr>
            <p:cNvSpPr/>
            <p:nvPr/>
          </p:nvSpPr>
          <p:spPr>
            <a:xfrm>
              <a:off x="5533240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210A371-08A2-4AAF-8277-64927B4E329A}"/>
                </a:ext>
              </a:extLst>
            </p:cNvPr>
            <p:cNvSpPr/>
            <p:nvPr/>
          </p:nvSpPr>
          <p:spPr>
            <a:xfrm>
              <a:off x="5607952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25BAFEBA-4EF3-4AC5-BD03-21784AAF9052}"/>
                </a:ext>
              </a:extLst>
            </p:cNvPr>
            <p:cNvSpPr/>
            <p:nvPr/>
          </p:nvSpPr>
          <p:spPr>
            <a:xfrm>
              <a:off x="5607952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037C141-E86F-4AC1-9657-EB83F64FF08A}"/>
                </a:ext>
              </a:extLst>
            </p:cNvPr>
            <p:cNvSpPr/>
            <p:nvPr/>
          </p:nvSpPr>
          <p:spPr>
            <a:xfrm>
              <a:off x="5458528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DF4A2746-AB4A-4CA6-BC16-5FF1B189FA21}"/>
                </a:ext>
              </a:extLst>
            </p:cNvPr>
            <p:cNvSpPr/>
            <p:nvPr/>
          </p:nvSpPr>
          <p:spPr>
            <a:xfrm>
              <a:off x="5533240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2" name="グループ化 791">
            <a:extLst>
              <a:ext uri="{FF2B5EF4-FFF2-40B4-BE49-F238E27FC236}">
                <a16:creationId xmlns:a16="http://schemas.microsoft.com/office/drawing/2014/main" id="{CA009B2E-3A86-4253-8DCD-583B3F7412CC}"/>
              </a:ext>
            </a:extLst>
          </p:cNvPr>
          <p:cNvGrpSpPr/>
          <p:nvPr/>
        </p:nvGrpSpPr>
        <p:grpSpPr>
          <a:xfrm>
            <a:off x="4566683" y="2191958"/>
            <a:ext cx="1788391" cy="896547"/>
            <a:chOff x="4566683" y="2191958"/>
            <a:chExt cx="1788391" cy="896547"/>
          </a:xfrm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BCF938A-13D4-48E0-9A52-908E216D604D}"/>
                </a:ext>
              </a:extLst>
            </p:cNvPr>
            <p:cNvSpPr/>
            <p:nvPr/>
          </p:nvSpPr>
          <p:spPr>
            <a:xfrm>
              <a:off x="4566683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80D7497-26C6-49B0-AA0D-43BB7D3F89C5}"/>
                </a:ext>
              </a:extLst>
            </p:cNvPr>
            <p:cNvSpPr/>
            <p:nvPr/>
          </p:nvSpPr>
          <p:spPr>
            <a:xfrm>
              <a:off x="4641395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AB0F00D7-A99D-4695-9185-E010CCEA4452}"/>
                </a:ext>
              </a:extLst>
            </p:cNvPr>
            <p:cNvSpPr/>
            <p:nvPr/>
          </p:nvSpPr>
          <p:spPr>
            <a:xfrm>
              <a:off x="4566683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181CBD26-FC1E-432A-B15C-EB8A925139C0}"/>
                </a:ext>
              </a:extLst>
            </p:cNvPr>
            <p:cNvSpPr/>
            <p:nvPr/>
          </p:nvSpPr>
          <p:spPr>
            <a:xfrm>
              <a:off x="4641395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870BE572-2FE4-4ABD-A6DB-54B3E6876242}"/>
                </a:ext>
              </a:extLst>
            </p:cNvPr>
            <p:cNvSpPr/>
            <p:nvPr/>
          </p:nvSpPr>
          <p:spPr>
            <a:xfrm>
              <a:off x="4716107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DED16710-90E7-40A3-8350-FFF09D81F26E}"/>
                </a:ext>
              </a:extLst>
            </p:cNvPr>
            <p:cNvSpPr/>
            <p:nvPr/>
          </p:nvSpPr>
          <p:spPr>
            <a:xfrm>
              <a:off x="4566683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7C85C02-94DB-407C-BEFF-D6E07142A2F1}"/>
                </a:ext>
              </a:extLst>
            </p:cNvPr>
            <p:cNvSpPr/>
            <p:nvPr/>
          </p:nvSpPr>
          <p:spPr>
            <a:xfrm>
              <a:off x="4641395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BA6BB9F5-7ABC-4BDD-8E32-AA0E0F8CF14B}"/>
                </a:ext>
              </a:extLst>
            </p:cNvPr>
            <p:cNvSpPr/>
            <p:nvPr/>
          </p:nvSpPr>
          <p:spPr>
            <a:xfrm>
              <a:off x="4716107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3AF2CCA-AE5A-4520-927C-AC5BC7B8D5CC}"/>
                </a:ext>
              </a:extLst>
            </p:cNvPr>
            <p:cNvSpPr/>
            <p:nvPr/>
          </p:nvSpPr>
          <p:spPr>
            <a:xfrm>
              <a:off x="4716107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1643436-37C1-427A-8D3A-F721B1D4D516}"/>
                </a:ext>
              </a:extLst>
            </p:cNvPr>
            <p:cNvSpPr/>
            <p:nvPr/>
          </p:nvSpPr>
          <p:spPr>
            <a:xfrm>
              <a:off x="5458527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3D31D57-A389-4479-951F-198169459545}"/>
                </a:ext>
              </a:extLst>
            </p:cNvPr>
            <p:cNvSpPr/>
            <p:nvPr/>
          </p:nvSpPr>
          <p:spPr>
            <a:xfrm>
              <a:off x="5533239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E0249AB2-C20C-449E-8407-2325DB59DBA7}"/>
                </a:ext>
              </a:extLst>
            </p:cNvPr>
            <p:cNvSpPr/>
            <p:nvPr/>
          </p:nvSpPr>
          <p:spPr>
            <a:xfrm>
              <a:off x="5458527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845ECEFF-62A2-42FD-95AE-5B3339A6601B}"/>
                </a:ext>
              </a:extLst>
            </p:cNvPr>
            <p:cNvSpPr/>
            <p:nvPr/>
          </p:nvSpPr>
          <p:spPr>
            <a:xfrm>
              <a:off x="5533239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DA141C74-81FB-4746-A6C6-F0CF760881CE}"/>
                </a:ext>
              </a:extLst>
            </p:cNvPr>
            <p:cNvSpPr/>
            <p:nvPr/>
          </p:nvSpPr>
          <p:spPr>
            <a:xfrm>
              <a:off x="5607951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E261D5D-75B6-4791-886F-6D002FE7FD79}"/>
                </a:ext>
              </a:extLst>
            </p:cNvPr>
            <p:cNvSpPr/>
            <p:nvPr/>
          </p:nvSpPr>
          <p:spPr>
            <a:xfrm>
              <a:off x="5458527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83662376-6C6B-48C0-B49D-B42CB7A78588}"/>
                </a:ext>
              </a:extLst>
            </p:cNvPr>
            <p:cNvSpPr/>
            <p:nvPr/>
          </p:nvSpPr>
          <p:spPr>
            <a:xfrm>
              <a:off x="5533239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DA79BC96-07AF-4A5D-B03B-C118488708AA}"/>
                </a:ext>
              </a:extLst>
            </p:cNvPr>
            <p:cNvSpPr/>
            <p:nvPr/>
          </p:nvSpPr>
          <p:spPr>
            <a:xfrm>
              <a:off x="5607951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73601314-9C72-4C5F-AF91-2347D6250573}"/>
                </a:ext>
              </a:extLst>
            </p:cNvPr>
            <p:cNvSpPr/>
            <p:nvPr/>
          </p:nvSpPr>
          <p:spPr>
            <a:xfrm>
              <a:off x="5607951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9" name="グループ化 788">
            <a:extLst>
              <a:ext uri="{FF2B5EF4-FFF2-40B4-BE49-F238E27FC236}">
                <a16:creationId xmlns:a16="http://schemas.microsoft.com/office/drawing/2014/main" id="{F1F34572-C14E-4D69-A999-26B663D7BF65}"/>
              </a:ext>
            </a:extLst>
          </p:cNvPr>
          <p:cNvGrpSpPr/>
          <p:nvPr/>
        </p:nvGrpSpPr>
        <p:grpSpPr>
          <a:xfrm>
            <a:off x="7589832" y="1058609"/>
            <a:ext cx="1788391" cy="896547"/>
            <a:chOff x="7589832" y="1058609"/>
            <a:chExt cx="1788391" cy="896547"/>
          </a:xfrm>
        </p:grpSpPr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C5C5D74-5808-426E-852F-219DCF686D8B}"/>
                </a:ext>
              </a:extLst>
            </p:cNvPr>
            <p:cNvSpPr/>
            <p:nvPr/>
          </p:nvSpPr>
          <p:spPr>
            <a:xfrm>
              <a:off x="7589832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15216656-6E19-4ECF-B955-C702B93BD063}"/>
                </a:ext>
              </a:extLst>
            </p:cNvPr>
            <p:cNvSpPr/>
            <p:nvPr/>
          </p:nvSpPr>
          <p:spPr>
            <a:xfrm>
              <a:off x="7664544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01C4B5F1-0F34-48B9-B3BC-4F775900DB20}"/>
                </a:ext>
              </a:extLst>
            </p:cNvPr>
            <p:cNvSpPr/>
            <p:nvPr/>
          </p:nvSpPr>
          <p:spPr>
            <a:xfrm>
              <a:off x="7739256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E80F9F2-B5CE-4F64-B424-03BFBEFBEFFD}"/>
                </a:ext>
              </a:extLst>
            </p:cNvPr>
            <p:cNvSpPr/>
            <p:nvPr/>
          </p:nvSpPr>
          <p:spPr>
            <a:xfrm>
              <a:off x="7589832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76A249A0-8033-427B-868C-B2724B7DD350}"/>
                </a:ext>
              </a:extLst>
            </p:cNvPr>
            <p:cNvSpPr/>
            <p:nvPr/>
          </p:nvSpPr>
          <p:spPr>
            <a:xfrm>
              <a:off x="7664544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5B35D688-D490-4F17-972F-837701A0F684}"/>
                </a:ext>
              </a:extLst>
            </p:cNvPr>
            <p:cNvSpPr/>
            <p:nvPr/>
          </p:nvSpPr>
          <p:spPr>
            <a:xfrm>
              <a:off x="7739256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A94A971-D184-48B4-9950-E0E2A80143BB}"/>
                </a:ext>
              </a:extLst>
            </p:cNvPr>
            <p:cNvSpPr/>
            <p:nvPr/>
          </p:nvSpPr>
          <p:spPr>
            <a:xfrm>
              <a:off x="7739256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5EE02FBF-2A33-488A-BE7A-855352552550}"/>
                </a:ext>
              </a:extLst>
            </p:cNvPr>
            <p:cNvSpPr/>
            <p:nvPr/>
          </p:nvSpPr>
          <p:spPr>
            <a:xfrm>
              <a:off x="7589832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31E7E50-96C3-4B3D-9565-88CF75DD0B7A}"/>
                </a:ext>
              </a:extLst>
            </p:cNvPr>
            <p:cNvSpPr/>
            <p:nvPr/>
          </p:nvSpPr>
          <p:spPr>
            <a:xfrm>
              <a:off x="7664544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06ABAD1-2B60-4E09-82AC-86A2129F57DC}"/>
                </a:ext>
              </a:extLst>
            </p:cNvPr>
            <p:cNvSpPr/>
            <p:nvPr/>
          </p:nvSpPr>
          <p:spPr>
            <a:xfrm>
              <a:off x="8481676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2046545-94F1-459E-A657-3C158AB6A2DF}"/>
                </a:ext>
              </a:extLst>
            </p:cNvPr>
            <p:cNvSpPr/>
            <p:nvPr/>
          </p:nvSpPr>
          <p:spPr>
            <a:xfrm>
              <a:off x="8556388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5545DB0A-9DB7-4F3C-AA60-B1D1849902AE}"/>
                </a:ext>
              </a:extLst>
            </p:cNvPr>
            <p:cNvSpPr/>
            <p:nvPr/>
          </p:nvSpPr>
          <p:spPr>
            <a:xfrm>
              <a:off x="8631100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258CB94-FED9-439D-98BA-B4DFAED9B7C2}"/>
                </a:ext>
              </a:extLst>
            </p:cNvPr>
            <p:cNvSpPr/>
            <p:nvPr/>
          </p:nvSpPr>
          <p:spPr>
            <a:xfrm>
              <a:off x="8481676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5011EC6F-20A8-42C6-BEDF-EF4417DCC6FF}"/>
                </a:ext>
              </a:extLst>
            </p:cNvPr>
            <p:cNvSpPr/>
            <p:nvPr/>
          </p:nvSpPr>
          <p:spPr>
            <a:xfrm>
              <a:off x="8556388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0AA52950-24D0-47E5-8BC6-3E89B9463EEE}"/>
                </a:ext>
              </a:extLst>
            </p:cNvPr>
            <p:cNvSpPr/>
            <p:nvPr/>
          </p:nvSpPr>
          <p:spPr>
            <a:xfrm>
              <a:off x="8631100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5CB868CA-C1A4-42E6-B622-71BFF3A56A13}"/>
                </a:ext>
              </a:extLst>
            </p:cNvPr>
            <p:cNvSpPr/>
            <p:nvPr/>
          </p:nvSpPr>
          <p:spPr>
            <a:xfrm>
              <a:off x="8631100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E8E33CA-45E6-428B-848F-0CD6FD45263A}"/>
                </a:ext>
              </a:extLst>
            </p:cNvPr>
            <p:cNvSpPr/>
            <p:nvPr/>
          </p:nvSpPr>
          <p:spPr>
            <a:xfrm>
              <a:off x="8481676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409D2DCF-A619-4CE3-9103-E51AA89CE764}"/>
                </a:ext>
              </a:extLst>
            </p:cNvPr>
            <p:cNvSpPr/>
            <p:nvPr/>
          </p:nvSpPr>
          <p:spPr>
            <a:xfrm>
              <a:off x="8556388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E6BB4914-0503-4AAA-A5AD-C35ED7C429ED}"/>
              </a:ext>
            </a:extLst>
          </p:cNvPr>
          <p:cNvGrpSpPr/>
          <p:nvPr/>
        </p:nvGrpSpPr>
        <p:grpSpPr>
          <a:xfrm>
            <a:off x="7589832" y="2191958"/>
            <a:ext cx="1788391" cy="896547"/>
            <a:chOff x="7589832" y="2191958"/>
            <a:chExt cx="1788391" cy="896547"/>
          </a:xfrm>
        </p:grpSpPr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2DB4ABE-1855-4C5E-A26F-061D247E73C2}"/>
                </a:ext>
              </a:extLst>
            </p:cNvPr>
            <p:cNvSpPr/>
            <p:nvPr/>
          </p:nvSpPr>
          <p:spPr>
            <a:xfrm>
              <a:off x="7589832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525EA4CB-D05F-4DEB-B764-3B3EC53D9010}"/>
                </a:ext>
              </a:extLst>
            </p:cNvPr>
            <p:cNvSpPr/>
            <p:nvPr/>
          </p:nvSpPr>
          <p:spPr>
            <a:xfrm>
              <a:off x="7664544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1E6B4C4C-BF4C-4485-87C3-AA8763C7E960}"/>
                </a:ext>
              </a:extLst>
            </p:cNvPr>
            <p:cNvSpPr/>
            <p:nvPr/>
          </p:nvSpPr>
          <p:spPr>
            <a:xfrm>
              <a:off x="7589832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446F50B-8453-4997-BE2D-D740895CB415}"/>
                </a:ext>
              </a:extLst>
            </p:cNvPr>
            <p:cNvSpPr/>
            <p:nvPr/>
          </p:nvSpPr>
          <p:spPr>
            <a:xfrm>
              <a:off x="7664544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686AA41-2168-4109-B17A-10FABA499C0B}"/>
                </a:ext>
              </a:extLst>
            </p:cNvPr>
            <p:cNvSpPr/>
            <p:nvPr/>
          </p:nvSpPr>
          <p:spPr>
            <a:xfrm>
              <a:off x="7739256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874980D-9FD8-4502-A7C1-4682A63B7350}"/>
                </a:ext>
              </a:extLst>
            </p:cNvPr>
            <p:cNvSpPr/>
            <p:nvPr/>
          </p:nvSpPr>
          <p:spPr>
            <a:xfrm>
              <a:off x="7589832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316942B-75C0-466D-B9CE-C031678EBDF2}"/>
                </a:ext>
              </a:extLst>
            </p:cNvPr>
            <p:cNvSpPr/>
            <p:nvPr/>
          </p:nvSpPr>
          <p:spPr>
            <a:xfrm>
              <a:off x="7664544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670021E-173D-4955-A0BB-0FE571906999}"/>
                </a:ext>
              </a:extLst>
            </p:cNvPr>
            <p:cNvSpPr/>
            <p:nvPr/>
          </p:nvSpPr>
          <p:spPr>
            <a:xfrm>
              <a:off x="7739256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273D313-60C2-4285-9A53-21676ABF27FA}"/>
                </a:ext>
              </a:extLst>
            </p:cNvPr>
            <p:cNvSpPr/>
            <p:nvPr/>
          </p:nvSpPr>
          <p:spPr>
            <a:xfrm>
              <a:off x="7739256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C4392BE2-5279-4298-9729-100DFC84CAEB}"/>
                </a:ext>
              </a:extLst>
            </p:cNvPr>
            <p:cNvSpPr/>
            <p:nvPr/>
          </p:nvSpPr>
          <p:spPr>
            <a:xfrm>
              <a:off x="8481676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EE7ACE69-DB4F-485A-9A61-9883FAD4158C}"/>
                </a:ext>
              </a:extLst>
            </p:cNvPr>
            <p:cNvSpPr/>
            <p:nvPr/>
          </p:nvSpPr>
          <p:spPr>
            <a:xfrm>
              <a:off x="8556388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99007B07-DD67-4F68-94DC-62DA60263023}"/>
                </a:ext>
              </a:extLst>
            </p:cNvPr>
            <p:cNvSpPr/>
            <p:nvPr/>
          </p:nvSpPr>
          <p:spPr>
            <a:xfrm>
              <a:off x="8481676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5FB9E0AE-B0E3-4AB8-B51A-7E9A3ADAFDC0}"/>
                </a:ext>
              </a:extLst>
            </p:cNvPr>
            <p:cNvSpPr/>
            <p:nvPr/>
          </p:nvSpPr>
          <p:spPr>
            <a:xfrm>
              <a:off x="8556388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AAE48280-72DE-442D-9BBD-226B41F9EE84}"/>
                </a:ext>
              </a:extLst>
            </p:cNvPr>
            <p:cNvSpPr/>
            <p:nvPr/>
          </p:nvSpPr>
          <p:spPr>
            <a:xfrm>
              <a:off x="8631100" y="2266670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1E4F9EBB-181A-4583-B01C-7CE047A42832}"/>
                </a:ext>
              </a:extLst>
            </p:cNvPr>
            <p:cNvSpPr/>
            <p:nvPr/>
          </p:nvSpPr>
          <p:spPr>
            <a:xfrm>
              <a:off x="8481676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CB1C8706-BEBC-4087-B1B5-E4289677B900}"/>
                </a:ext>
              </a:extLst>
            </p:cNvPr>
            <p:cNvSpPr/>
            <p:nvPr/>
          </p:nvSpPr>
          <p:spPr>
            <a:xfrm>
              <a:off x="8556388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89DF8372-7BB9-48A5-AEDF-827D9976E9E4}"/>
                </a:ext>
              </a:extLst>
            </p:cNvPr>
            <p:cNvSpPr/>
            <p:nvPr/>
          </p:nvSpPr>
          <p:spPr>
            <a:xfrm>
              <a:off x="8631100" y="234138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BEBA6A79-22E6-4132-9D71-347550AFB8FA}"/>
                </a:ext>
              </a:extLst>
            </p:cNvPr>
            <p:cNvSpPr/>
            <p:nvPr/>
          </p:nvSpPr>
          <p:spPr>
            <a:xfrm>
              <a:off x="8631100" y="219195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5A334A1E-F4D3-4682-A006-44A68BEA412C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重ねるだけで使えるモザイク図形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88" name="テキスト ボックス 587">
            <a:extLst>
              <a:ext uri="{FF2B5EF4-FFF2-40B4-BE49-F238E27FC236}">
                <a16:creationId xmlns:a16="http://schemas.microsoft.com/office/drawing/2014/main" id="{4DD8A541-03B5-410E-B542-34DA3444563F}"/>
              </a:ext>
            </a:extLst>
          </p:cNvPr>
          <p:cNvSpPr txBox="1"/>
          <p:nvPr/>
        </p:nvSpPr>
        <p:spPr>
          <a:xfrm>
            <a:off x="1346064" y="781611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89" name="テキスト ボックス 588">
            <a:extLst>
              <a:ext uri="{FF2B5EF4-FFF2-40B4-BE49-F238E27FC236}">
                <a16:creationId xmlns:a16="http://schemas.microsoft.com/office/drawing/2014/main" id="{6D9290B2-6F9E-412C-8B42-B4FC20890E0A}"/>
              </a:ext>
            </a:extLst>
          </p:cNvPr>
          <p:cNvSpPr txBox="1"/>
          <p:nvPr/>
        </p:nvSpPr>
        <p:spPr>
          <a:xfrm>
            <a:off x="441160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0" name="テキスト ボックス 589">
            <a:extLst>
              <a:ext uri="{FF2B5EF4-FFF2-40B4-BE49-F238E27FC236}">
                <a16:creationId xmlns:a16="http://schemas.microsoft.com/office/drawing/2014/main" id="{240BD216-FD69-43E4-B5FC-4ECB41425DED}"/>
              </a:ext>
            </a:extLst>
          </p:cNvPr>
          <p:cNvSpPr txBox="1"/>
          <p:nvPr/>
        </p:nvSpPr>
        <p:spPr>
          <a:xfrm>
            <a:off x="7655142" y="781611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1" name="テキスト ボックス 590">
            <a:extLst>
              <a:ext uri="{FF2B5EF4-FFF2-40B4-BE49-F238E27FC236}">
                <a16:creationId xmlns:a16="http://schemas.microsoft.com/office/drawing/2014/main" id="{B067FDDD-9BBD-4C5C-9EEA-C5DB5CF0B67C}"/>
              </a:ext>
            </a:extLst>
          </p:cNvPr>
          <p:cNvSpPr txBox="1"/>
          <p:nvPr/>
        </p:nvSpPr>
        <p:spPr>
          <a:xfrm>
            <a:off x="1297974" y="3542064"/>
            <a:ext cx="99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2" name="テキスト ボックス 591">
            <a:extLst>
              <a:ext uri="{FF2B5EF4-FFF2-40B4-BE49-F238E27FC236}">
                <a16:creationId xmlns:a16="http://schemas.microsoft.com/office/drawing/2014/main" id="{BEFF8B04-957A-4469-A91B-DDEE409090C4}"/>
              </a:ext>
            </a:extLst>
          </p:cNvPr>
          <p:cNvSpPr txBox="1"/>
          <p:nvPr/>
        </p:nvSpPr>
        <p:spPr>
          <a:xfrm>
            <a:off x="441160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3" name="テキスト ボックス 592">
            <a:extLst>
              <a:ext uri="{FF2B5EF4-FFF2-40B4-BE49-F238E27FC236}">
                <a16:creationId xmlns:a16="http://schemas.microsoft.com/office/drawing/2014/main" id="{EA3BA789-8E5F-42E8-9FF1-9DCFBC49C0F1}"/>
              </a:ext>
            </a:extLst>
          </p:cNvPr>
          <p:cNvSpPr txBox="1"/>
          <p:nvPr/>
        </p:nvSpPr>
        <p:spPr>
          <a:xfrm>
            <a:off x="7655142" y="3542064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透明度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80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ECC81694-9FDB-41D5-A2AE-791C5AF0309F}"/>
              </a:ext>
            </a:extLst>
          </p:cNvPr>
          <p:cNvGrpSpPr/>
          <p:nvPr/>
        </p:nvGrpSpPr>
        <p:grpSpPr>
          <a:xfrm>
            <a:off x="629115" y="3793184"/>
            <a:ext cx="896547" cy="896547"/>
            <a:chOff x="629115" y="3793184"/>
            <a:chExt cx="896547" cy="896547"/>
          </a:xfrm>
        </p:grpSpPr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CE10FBC0-8B3B-430C-8C8E-3D70B5C2B44B}"/>
                </a:ext>
              </a:extLst>
            </p:cNvPr>
            <p:cNvSpPr/>
            <p:nvPr/>
          </p:nvSpPr>
          <p:spPr>
            <a:xfrm>
              <a:off x="629115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6FE745AB-1A1E-4CFB-9ACB-4307110AAC2A}"/>
                </a:ext>
              </a:extLst>
            </p:cNvPr>
            <p:cNvSpPr/>
            <p:nvPr/>
          </p:nvSpPr>
          <p:spPr>
            <a:xfrm>
              <a:off x="703827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25511EA4-C318-4D11-93EA-57CEFDB95133}"/>
                </a:ext>
              </a:extLst>
            </p:cNvPr>
            <p:cNvSpPr/>
            <p:nvPr/>
          </p:nvSpPr>
          <p:spPr>
            <a:xfrm>
              <a:off x="778539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E1D80D4C-4B48-47AF-ACB0-F5A5EA7F1F3B}"/>
                </a:ext>
              </a:extLst>
            </p:cNvPr>
            <p:cNvSpPr/>
            <p:nvPr/>
          </p:nvSpPr>
          <p:spPr>
            <a:xfrm>
              <a:off x="629115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08B624C8-CDF0-4A55-99EF-8D63AEF71354}"/>
                </a:ext>
              </a:extLst>
            </p:cNvPr>
            <p:cNvSpPr/>
            <p:nvPr/>
          </p:nvSpPr>
          <p:spPr>
            <a:xfrm>
              <a:off x="703827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FB1A6577-40B9-4EB9-9042-750684B20F64}"/>
                </a:ext>
              </a:extLst>
            </p:cNvPr>
            <p:cNvSpPr/>
            <p:nvPr/>
          </p:nvSpPr>
          <p:spPr>
            <a:xfrm>
              <a:off x="778539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1D06BD15-1511-4DFA-BE6C-808709BF42E5}"/>
                </a:ext>
              </a:extLst>
            </p:cNvPr>
            <p:cNvSpPr/>
            <p:nvPr/>
          </p:nvSpPr>
          <p:spPr>
            <a:xfrm>
              <a:off x="778539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05768F83-784A-4957-A2AD-787CBE7AE6FF}"/>
                </a:ext>
              </a:extLst>
            </p:cNvPr>
            <p:cNvSpPr/>
            <p:nvPr/>
          </p:nvSpPr>
          <p:spPr>
            <a:xfrm>
              <a:off x="629115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44AD86B4-B562-43A0-BBE8-B61C3FFBBA75}"/>
                </a:ext>
              </a:extLst>
            </p:cNvPr>
            <p:cNvSpPr/>
            <p:nvPr/>
          </p:nvSpPr>
          <p:spPr>
            <a:xfrm>
              <a:off x="703827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744BFD02-F55D-4DD9-B6C4-BBE6F927ABD1}"/>
              </a:ext>
            </a:extLst>
          </p:cNvPr>
          <p:cNvGrpSpPr/>
          <p:nvPr/>
        </p:nvGrpSpPr>
        <p:grpSpPr>
          <a:xfrm>
            <a:off x="629115" y="4926532"/>
            <a:ext cx="896547" cy="896547"/>
            <a:chOff x="629115" y="4926532"/>
            <a:chExt cx="896547" cy="896547"/>
          </a:xfrm>
        </p:grpSpPr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ED45C39E-60B3-4264-9CC9-D8DAE3272AEF}"/>
                </a:ext>
              </a:extLst>
            </p:cNvPr>
            <p:cNvSpPr/>
            <p:nvPr/>
          </p:nvSpPr>
          <p:spPr>
            <a:xfrm>
              <a:off x="629115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2DE424F0-F133-43C8-A517-84EA6CD65672}"/>
                </a:ext>
              </a:extLst>
            </p:cNvPr>
            <p:cNvSpPr/>
            <p:nvPr/>
          </p:nvSpPr>
          <p:spPr>
            <a:xfrm>
              <a:off x="703827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3F61ED9B-E521-4806-8CCE-694D731C986D}"/>
                </a:ext>
              </a:extLst>
            </p:cNvPr>
            <p:cNvSpPr/>
            <p:nvPr/>
          </p:nvSpPr>
          <p:spPr>
            <a:xfrm>
              <a:off x="629115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0B09C9C0-25A0-45E5-9BEE-A682B85C917C}"/>
                </a:ext>
              </a:extLst>
            </p:cNvPr>
            <p:cNvSpPr/>
            <p:nvPr/>
          </p:nvSpPr>
          <p:spPr>
            <a:xfrm>
              <a:off x="703827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B299750F-DF8D-4AE7-B90D-E6A1AAD98B72}"/>
                </a:ext>
              </a:extLst>
            </p:cNvPr>
            <p:cNvSpPr/>
            <p:nvPr/>
          </p:nvSpPr>
          <p:spPr>
            <a:xfrm>
              <a:off x="778539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66B76D33-6302-44F5-A483-5F7402D0AF56}"/>
                </a:ext>
              </a:extLst>
            </p:cNvPr>
            <p:cNvSpPr/>
            <p:nvPr/>
          </p:nvSpPr>
          <p:spPr>
            <a:xfrm>
              <a:off x="629115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DC62F5FB-0FEF-4EBD-9A36-A0724D62D197}"/>
                </a:ext>
              </a:extLst>
            </p:cNvPr>
            <p:cNvSpPr/>
            <p:nvPr/>
          </p:nvSpPr>
          <p:spPr>
            <a:xfrm>
              <a:off x="703827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971F9888-CC16-4A84-AAF7-D12496E004A2}"/>
                </a:ext>
              </a:extLst>
            </p:cNvPr>
            <p:cNvSpPr/>
            <p:nvPr/>
          </p:nvSpPr>
          <p:spPr>
            <a:xfrm>
              <a:off x="778539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B6B80252-F515-419C-A849-A29D31005616}"/>
                </a:ext>
              </a:extLst>
            </p:cNvPr>
            <p:cNvSpPr/>
            <p:nvPr/>
          </p:nvSpPr>
          <p:spPr>
            <a:xfrm>
              <a:off x="778539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8229843F-336C-4962-AE36-6851BE7D94D2}"/>
              </a:ext>
            </a:extLst>
          </p:cNvPr>
          <p:cNvGrpSpPr/>
          <p:nvPr/>
        </p:nvGrpSpPr>
        <p:grpSpPr>
          <a:xfrm>
            <a:off x="3577549" y="3793183"/>
            <a:ext cx="896547" cy="896547"/>
            <a:chOff x="3577549" y="3793183"/>
            <a:chExt cx="896547" cy="896547"/>
          </a:xfrm>
        </p:grpSpPr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428458DD-B459-4F43-A01C-63717D2A9617}"/>
                </a:ext>
              </a:extLst>
            </p:cNvPr>
            <p:cNvSpPr/>
            <p:nvPr/>
          </p:nvSpPr>
          <p:spPr>
            <a:xfrm>
              <a:off x="3577549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FBECF502-1B0A-42A7-8F65-858F666FEF3A}"/>
                </a:ext>
              </a:extLst>
            </p:cNvPr>
            <p:cNvSpPr/>
            <p:nvPr/>
          </p:nvSpPr>
          <p:spPr>
            <a:xfrm>
              <a:off x="3652261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71DE3089-CE6D-41AF-93E7-89BAB89F0B52}"/>
                </a:ext>
              </a:extLst>
            </p:cNvPr>
            <p:cNvSpPr/>
            <p:nvPr/>
          </p:nvSpPr>
          <p:spPr>
            <a:xfrm>
              <a:off x="3726973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ED8EBC5B-1956-4C44-B7D3-7550C8662C27}"/>
                </a:ext>
              </a:extLst>
            </p:cNvPr>
            <p:cNvSpPr/>
            <p:nvPr/>
          </p:nvSpPr>
          <p:spPr>
            <a:xfrm>
              <a:off x="3577549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CA775273-B0FD-401A-A27B-3BB1678047B9}"/>
                </a:ext>
              </a:extLst>
            </p:cNvPr>
            <p:cNvSpPr/>
            <p:nvPr/>
          </p:nvSpPr>
          <p:spPr>
            <a:xfrm>
              <a:off x="3652261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5D40413E-D488-4460-B20C-AB1B50E7563E}"/>
                </a:ext>
              </a:extLst>
            </p:cNvPr>
            <p:cNvSpPr/>
            <p:nvPr/>
          </p:nvSpPr>
          <p:spPr>
            <a:xfrm>
              <a:off x="3726973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BF7DBCA2-F87D-4C5C-96E7-6F3053D6C0C1}"/>
                </a:ext>
              </a:extLst>
            </p:cNvPr>
            <p:cNvSpPr/>
            <p:nvPr/>
          </p:nvSpPr>
          <p:spPr>
            <a:xfrm>
              <a:off x="3726973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789AD82F-7070-4D56-B27B-9786C0ACC893}"/>
                </a:ext>
              </a:extLst>
            </p:cNvPr>
            <p:cNvSpPr/>
            <p:nvPr/>
          </p:nvSpPr>
          <p:spPr>
            <a:xfrm>
              <a:off x="3577549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4E645CDC-264A-4F1A-A7C4-EA1DEF4E091B}"/>
                </a:ext>
              </a:extLst>
            </p:cNvPr>
            <p:cNvSpPr/>
            <p:nvPr/>
          </p:nvSpPr>
          <p:spPr>
            <a:xfrm>
              <a:off x="3652261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B84BD185-2C7F-4929-A367-EEF6E074B421}"/>
              </a:ext>
            </a:extLst>
          </p:cNvPr>
          <p:cNvGrpSpPr/>
          <p:nvPr/>
        </p:nvGrpSpPr>
        <p:grpSpPr>
          <a:xfrm>
            <a:off x="3577548" y="4926532"/>
            <a:ext cx="896547" cy="896547"/>
            <a:chOff x="3577548" y="4926532"/>
            <a:chExt cx="896547" cy="896547"/>
          </a:xfrm>
        </p:grpSpPr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61CA01AC-D449-4A50-80B4-DB10737496B2}"/>
                </a:ext>
              </a:extLst>
            </p:cNvPr>
            <p:cNvSpPr/>
            <p:nvPr/>
          </p:nvSpPr>
          <p:spPr>
            <a:xfrm>
              <a:off x="3577548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E7DEDACA-B3EE-4A5E-9521-65BF00FD018E}"/>
                </a:ext>
              </a:extLst>
            </p:cNvPr>
            <p:cNvSpPr/>
            <p:nvPr/>
          </p:nvSpPr>
          <p:spPr>
            <a:xfrm>
              <a:off x="3652260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4D113C1D-3F3B-47A3-8220-27E4AE7E4C06}"/>
                </a:ext>
              </a:extLst>
            </p:cNvPr>
            <p:cNvSpPr/>
            <p:nvPr/>
          </p:nvSpPr>
          <p:spPr>
            <a:xfrm>
              <a:off x="3577548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381C93BB-5F5B-4D0D-AAA2-ED75A8EB6C6D}"/>
                </a:ext>
              </a:extLst>
            </p:cNvPr>
            <p:cNvSpPr/>
            <p:nvPr/>
          </p:nvSpPr>
          <p:spPr>
            <a:xfrm>
              <a:off x="3652260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6DC925D4-D208-4868-BF75-222009CFC17C}"/>
                </a:ext>
              </a:extLst>
            </p:cNvPr>
            <p:cNvSpPr/>
            <p:nvPr/>
          </p:nvSpPr>
          <p:spPr>
            <a:xfrm>
              <a:off x="3726972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8905BB1C-ED1C-44BE-8F55-43D06C30410B}"/>
                </a:ext>
              </a:extLst>
            </p:cNvPr>
            <p:cNvSpPr/>
            <p:nvPr/>
          </p:nvSpPr>
          <p:spPr>
            <a:xfrm>
              <a:off x="3577548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FEF17CB2-BA63-48DA-B696-8D45637FCE36}"/>
                </a:ext>
              </a:extLst>
            </p:cNvPr>
            <p:cNvSpPr/>
            <p:nvPr/>
          </p:nvSpPr>
          <p:spPr>
            <a:xfrm>
              <a:off x="3652260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3878963B-6A0E-43CC-A454-913093799DEF}"/>
                </a:ext>
              </a:extLst>
            </p:cNvPr>
            <p:cNvSpPr/>
            <p:nvPr/>
          </p:nvSpPr>
          <p:spPr>
            <a:xfrm>
              <a:off x="3726972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B3DA4549-9B7C-4640-88D9-CB550594B640}"/>
                </a:ext>
              </a:extLst>
            </p:cNvPr>
            <p:cNvSpPr/>
            <p:nvPr/>
          </p:nvSpPr>
          <p:spPr>
            <a:xfrm>
              <a:off x="3726972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9" name="グループ化 778">
            <a:extLst>
              <a:ext uri="{FF2B5EF4-FFF2-40B4-BE49-F238E27FC236}">
                <a16:creationId xmlns:a16="http://schemas.microsoft.com/office/drawing/2014/main" id="{E1E00A50-6CB7-4EC8-8C2A-0B3624ECB6F6}"/>
              </a:ext>
            </a:extLst>
          </p:cNvPr>
          <p:cNvGrpSpPr/>
          <p:nvPr/>
        </p:nvGrpSpPr>
        <p:grpSpPr>
          <a:xfrm>
            <a:off x="6600697" y="3793183"/>
            <a:ext cx="896547" cy="896547"/>
            <a:chOff x="6600697" y="3793183"/>
            <a:chExt cx="896547" cy="896547"/>
          </a:xfrm>
        </p:grpSpPr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C8C29455-08A3-4213-8810-096EF02E97F6}"/>
                </a:ext>
              </a:extLst>
            </p:cNvPr>
            <p:cNvSpPr/>
            <p:nvPr/>
          </p:nvSpPr>
          <p:spPr>
            <a:xfrm>
              <a:off x="6600697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D99241C8-865D-4838-B079-C24BDB28929F}"/>
                </a:ext>
              </a:extLst>
            </p:cNvPr>
            <p:cNvSpPr/>
            <p:nvPr/>
          </p:nvSpPr>
          <p:spPr>
            <a:xfrm>
              <a:off x="6675409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51505446-CBDC-46ED-A598-27E2B3F34E6B}"/>
                </a:ext>
              </a:extLst>
            </p:cNvPr>
            <p:cNvSpPr/>
            <p:nvPr/>
          </p:nvSpPr>
          <p:spPr>
            <a:xfrm>
              <a:off x="6750121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067D549A-23E5-4A6C-9F4C-199E739CA420}"/>
                </a:ext>
              </a:extLst>
            </p:cNvPr>
            <p:cNvSpPr/>
            <p:nvPr/>
          </p:nvSpPr>
          <p:spPr>
            <a:xfrm>
              <a:off x="6600697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955D6FC8-7F72-4BF4-87D6-E94263B34A7A}"/>
                </a:ext>
              </a:extLst>
            </p:cNvPr>
            <p:cNvSpPr/>
            <p:nvPr/>
          </p:nvSpPr>
          <p:spPr>
            <a:xfrm>
              <a:off x="6675409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BD0D01E7-7247-42A9-B7D4-62FEBF488757}"/>
                </a:ext>
              </a:extLst>
            </p:cNvPr>
            <p:cNvSpPr/>
            <p:nvPr/>
          </p:nvSpPr>
          <p:spPr>
            <a:xfrm>
              <a:off x="6750121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4AEE425B-DECE-4FAB-BC68-8DE72C55B721}"/>
                </a:ext>
              </a:extLst>
            </p:cNvPr>
            <p:cNvSpPr/>
            <p:nvPr/>
          </p:nvSpPr>
          <p:spPr>
            <a:xfrm>
              <a:off x="6750121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65AB19B9-D18E-4AB2-9E75-8620DB38C828}"/>
                </a:ext>
              </a:extLst>
            </p:cNvPr>
            <p:cNvSpPr/>
            <p:nvPr/>
          </p:nvSpPr>
          <p:spPr>
            <a:xfrm>
              <a:off x="6600697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6E76BADD-A29A-4806-B331-9F2B363F6EFE}"/>
                </a:ext>
              </a:extLst>
            </p:cNvPr>
            <p:cNvSpPr/>
            <p:nvPr/>
          </p:nvSpPr>
          <p:spPr>
            <a:xfrm>
              <a:off x="6675409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6C0FC150-9ECD-490D-A48D-A2E3FD65A6A7}"/>
              </a:ext>
            </a:extLst>
          </p:cNvPr>
          <p:cNvGrpSpPr/>
          <p:nvPr/>
        </p:nvGrpSpPr>
        <p:grpSpPr>
          <a:xfrm>
            <a:off x="6600697" y="4926532"/>
            <a:ext cx="896547" cy="896547"/>
            <a:chOff x="6600697" y="4926532"/>
            <a:chExt cx="896547" cy="896547"/>
          </a:xfrm>
        </p:grpSpPr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A59DADE2-2F8F-4707-9D81-4AED54C4B756}"/>
                </a:ext>
              </a:extLst>
            </p:cNvPr>
            <p:cNvSpPr/>
            <p:nvPr/>
          </p:nvSpPr>
          <p:spPr>
            <a:xfrm>
              <a:off x="6600697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0000F1D6-6DD4-418A-8650-6F712A748CBF}"/>
                </a:ext>
              </a:extLst>
            </p:cNvPr>
            <p:cNvSpPr/>
            <p:nvPr/>
          </p:nvSpPr>
          <p:spPr>
            <a:xfrm>
              <a:off x="6675409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E665457D-82ED-4A74-8295-B291165F9605}"/>
                </a:ext>
              </a:extLst>
            </p:cNvPr>
            <p:cNvSpPr/>
            <p:nvPr/>
          </p:nvSpPr>
          <p:spPr>
            <a:xfrm>
              <a:off x="6600697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9F3D27DC-6DF8-4F20-AE94-629683D5E6FC}"/>
                </a:ext>
              </a:extLst>
            </p:cNvPr>
            <p:cNvSpPr/>
            <p:nvPr/>
          </p:nvSpPr>
          <p:spPr>
            <a:xfrm>
              <a:off x="6675409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96A89022-A9CC-46A4-B391-6F08E605CF0D}"/>
                </a:ext>
              </a:extLst>
            </p:cNvPr>
            <p:cNvSpPr/>
            <p:nvPr/>
          </p:nvSpPr>
          <p:spPr>
            <a:xfrm>
              <a:off x="6750121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0DAF20BD-6186-43BF-A2AC-0CECEA31BDBA}"/>
                </a:ext>
              </a:extLst>
            </p:cNvPr>
            <p:cNvSpPr/>
            <p:nvPr/>
          </p:nvSpPr>
          <p:spPr>
            <a:xfrm>
              <a:off x="6600697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D30955BB-F21B-4985-AD7D-41C805EB014C}"/>
                </a:ext>
              </a:extLst>
            </p:cNvPr>
            <p:cNvSpPr/>
            <p:nvPr/>
          </p:nvSpPr>
          <p:spPr>
            <a:xfrm>
              <a:off x="6675409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776E109F-3B66-4AC9-A67A-9C673995F259}"/>
                </a:ext>
              </a:extLst>
            </p:cNvPr>
            <p:cNvSpPr/>
            <p:nvPr/>
          </p:nvSpPr>
          <p:spPr>
            <a:xfrm>
              <a:off x="6750121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AF59E0A8-EF5D-4132-96C0-5F72E7A60C30}"/>
                </a:ext>
              </a:extLst>
            </p:cNvPr>
            <p:cNvSpPr/>
            <p:nvPr/>
          </p:nvSpPr>
          <p:spPr>
            <a:xfrm>
              <a:off x="6750121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7" name="グループ化 786">
            <a:extLst>
              <a:ext uri="{FF2B5EF4-FFF2-40B4-BE49-F238E27FC236}">
                <a16:creationId xmlns:a16="http://schemas.microsoft.com/office/drawing/2014/main" id="{29BE2622-5669-4221-A827-4BD13A2615D2}"/>
              </a:ext>
            </a:extLst>
          </p:cNvPr>
          <p:cNvGrpSpPr/>
          <p:nvPr/>
        </p:nvGrpSpPr>
        <p:grpSpPr>
          <a:xfrm>
            <a:off x="1618250" y="3793184"/>
            <a:ext cx="1788391" cy="896547"/>
            <a:chOff x="1618250" y="3793184"/>
            <a:chExt cx="1788391" cy="896547"/>
          </a:xfrm>
        </p:grpSpPr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92DD5858-FF9A-4FCC-A8A5-599FC0DB10FB}"/>
                </a:ext>
              </a:extLst>
            </p:cNvPr>
            <p:cNvSpPr/>
            <p:nvPr/>
          </p:nvSpPr>
          <p:spPr>
            <a:xfrm>
              <a:off x="1618250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25527F58-BE53-40E6-A9A1-F088FE5743BF}"/>
                </a:ext>
              </a:extLst>
            </p:cNvPr>
            <p:cNvSpPr/>
            <p:nvPr/>
          </p:nvSpPr>
          <p:spPr>
            <a:xfrm>
              <a:off x="1692962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64AB2135-8B77-4C21-8978-25568A9F47AE}"/>
                </a:ext>
              </a:extLst>
            </p:cNvPr>
            <p:cNvSpPr/>
            <p:nvPr/>
          </p:nvSpPr>
          <p:spPr>
            <a:xfrm>
              <a:off x="1767674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1F0FA639-EA8B-415A-99B4-B06ADADD0AB2}"/>
                </a:ext>
              </a:extLst>
            </p:cNvPr>
            <p:cNvSpPr/>
            <p:nvPr/>
          </p:nvSpPr>
          <p:spPr>
            <a:xfrm>
              <a:off x="1618250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4CB6DDB3-CE05-469F-9C05-30E9108336CA}"/>
                </a:ext>
              </a:extLst>
            </p:cNvPr>
            <p:cNvSpPr/>
            <p:nvPr/>
          </p:nvSpPr>
          <p:spPr>
            <a:xfrm>
              <a:off x="1692962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F0F06FA3-A4F7-43E2-B19E-FF1F6D51F412}"/>
                </a:ext>
              </a:extLst>
            </p:cNvPr>
            <p:cNvSpPr/>
            <p:nvPr/>
          </p:nvSpPr>
          <p:spPr>
            <a:xfrm>
              <a:off x="1767674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0A06C394-3FC8-4183-9000-448E4A69F7C8}"/>
                </a:ext>
              </a:extLst>
            </p:cNvPr>
            <p:cNvSpPr/>
            <p:nvPr/>
          </p:nvSpPr>
          <p:spPr>
            <a:xfrm>
              <a:off x="1767674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17F866B5-4E94-42FC-A4C3-46382FAD5B43}"/>
                </a:ext>
              </a:extLst>
            </p:cNvPr>
            <p:cNvSpPr/>
            <p:nvPr/>
          </p:nvSpPr>
          <p:spPr>
            <a:xfrm>
              <a:off x="1618250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4C94664D-3CCF-4557-955D-B5115CC2DEAF}"/>
                </a:ext>
              </a:extLst>
            </p:cNvPr>
            <p:cNvSpPr/>
            <p:nvPr/>
          </p:nvSpPr>
          <p:spPr>
            <a:xfrm>
              <a:off x="1692962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1432E74E-33F7-46F4-BCDF-42643C5E583B}"/>
                </a:ext>
              </a:extLst>
            </p:cNvPr>
            <p:cNvSpPr/>
            <p:nvPr/>
          </p:nvSpPr>
          <p:spPr>
            <a:xfrm>
              <a:off x="2510094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7D5CEB4F-A118-484D-BB36-75CEC9B34780}"/>
                </a:ext>
              </a:extLst>
            </p:cNvPr>
            <p:cNvSpPr/>
            <p:nvPr/>
          </p:nvSpPr>
          <p:spPr>
            <a:xfrm>
              <a:off x="2584806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675AB200-F4EC-415E-A089-80262E420AEA}"/>
                </a:ext>
              </a:extLst>
            </p:cNvPr>
            <p:cNvSpPr/>
            <p:nvPr/>
          </p:nvSpPr>
          <p:spPr>
            <a:xfrm>
              <a:off x="2659518" y="379318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DCD44606-6BC9-48F4-BC8A-C8169F29A966}"/>
                </a:ext>
              </a:extLst>
            </p:cNvPr>
            <p:cNvSpPr/>
            <p:nvPr/>
          </p:nvSpPr>
          <p:spPr>
            <a:xfrm>
              <a:off x="2510094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E5E8F77A-B22E-40E6-9521-6C8C183417F6}"/>
                </a:ext>
              </a:extLst>
            </p:cNvPr>
            <p:cNvSpPr/>
            <p:nvPr/>
          </p:nvSpPr>
          <p:spPr>
            <a:xfrm>
              <a:off x="2584806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54B7E821-CFA0-4EA7-B353-78C7BB593BC7}"/>
                </a:ext>
              </a:extLst>
            </p:cNvPr>
            <p:cNvSpPr/>
            <p:nvPr/>
          </p:nvSpPr>
          <p:spPr>
            <a:xfrm>
              <a:off x="2659518" y="386789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DC35AD6A-A6D5-4CD0-B156-98A7E080B28C}"/>
                </a:ext>
              </a:extLst>
            </p:cNvPr>
            <p:cNvSpPr/>
            <p:nvPr/>
          </p:nvSpPr>
          <p:spPr>
            <a:xfrm>
              <a:off x="2659518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28185F0D-6437-41F2-8F1C-632D90769198}"/>
                </a:ext>
              </a:extLst>
            </p:cNvPr>
            <p:cNvSpPr/>
            <p:nvPr/>
          </p:nvSpPr>
          <p:spPr>
            <a:xfrm>
              <a:off x="2510094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DE260B6A-91F7-4786-A9DA-F075B20EFA23}"/>
                </a:ext>
              </a:extLst>
            </p:cNvPr>
            <p:cNvSpPr/>
            <p:nvPr/>
          </p:nvSpPr>
          <p:spPr>
            <a:xfrm>
              <a:off x="2584806" y="3942608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2CACC9C4-74FB-4926-A3E9-1E36FD937356}"/>
              </a:ext>
            </a:extLst>
          </p:cNvPr>
          <p:cNvGrpSpPr/>
          <p:nvPr/>
        </p:nvGrpSpPr>
        <p:grpSpPr>
          <a:xfrm>
            <a:off x="1618250" y="4926532"/>
            <a:ext cx="1788391" cy="896547"/>
            <a:chOff x="1618250" y="4926532"/>
            <a:chExt cx="1788391" cy="896547"/>
          </a:xfrm>
        </p:grpSpPr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98C4C4E5-E34D-4D23-921C-4B96E8B43781}"/>
                </a:ext>
              </a:extLst>
            </p:cNvPr>
            <p:cNvSpPr/>
            <p:nvPr/>
          </p:nvSpPr>
          <p:spPr>
            <a:xfrm>
              <a:off x="1618250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011280B8-68DD-4FDE-BE46-4077875338E5}"/>
                </a:ext>
              </a:extLst>
            </p:cNvPr>
            <p:cNvSpPr/>
            <p:nvPr/>
          </p:nvSpPr>
          <p:spPr>
            <a:xfrm>
              <a:off x="1692962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2E374A77-BE18-4C19-A047-4C189DDA52B3}"/>
                </a:ext>
              </a:extLst>
            </p:cNvPr>
            <p:cNvSpPr/>
            <p:nvPr/>
          </p:nvSpPr>
          <p:spPr>
            <a:xfrm>
              <a:off x="1618250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81409447-99DC-444C-9FC9-87273C17BF5B}"/>
                </a:ext>
              </a:extLst>
            </p:cNvPr>
            <p:cNvSpPr/>
            <p:nvPr/>
          </p:nvSpPr>
          <p:spPr>
            <a:xfrm>
              <a:off x="1692962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DD03F29C-74ED-4E35-9FF3-EB9F523C3CDC}"/>
                </a:ext>
              </a:extLst>
            </p:cNvPr>
            <p:cNvSpPr/>
            <p:nvPr/>
          </p:nvSpPr>
          <p:spPr>
            <a:xfrm>
              <a:off x="1767674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5932FA67-3337-45C1-A3C7-553BF65E40A5}"/>
                </a:ext>
              </a:extLst>
            </p:cNvPr>
            <p:cNvSpPr/>
            <p:nvPr/>
          </p:nvSpPr>
          <p:spPr>
            <a:xfrm>
              <a:off x="1618250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E3A3808A-EA6C-4359-81B3-91CF20B19676}"/>
                </a:ext>
              </a:extLst>
            </p:cNvPr>
            <p:cNvSpPr/>
            <p:nvPr/>
          </p:nvSpPr>
          <p:spPr>
            <a:xfrm>
              <a:off x="1692962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293F4F73-6448-42E2-B624-A47513F072CE}"/>
                </a:ext>
              </a:extLst>
            </p:cNvPr>
            <p:cNvSpPr/>
            <p:nvPr/>
          </p:nvSpPr>
          <p:spPr>
            <a:xfrm>
              <a:off x="1767674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2D60EBF8-C988-4982-A182-248D9BC85CCC}"/>
                </a:ext>
              </a:extLst>
            </p:cNvPr>
            <p:cNvSpPr/>
            <p:nvPr/>
          </p:nvSpPr>
          <p:spPr>
            <a:xfrm>
              <a:off x="1767674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596D2B50-3B1B-413A-971A-0D4EB2239984}"/>
                </a:ext>
              </a:extLst>
            </p:cNvPr>
            <p:cNvSpPr/>
            <p:nvPr/>
          </p:nvSpPr>
          <p:spPr>
            <a:xfrm>
              <a:off x="2510094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15C4742A-5F04-4102-BC40-CD54D528EE75}"/>
                </a:ext>
              </a:extLst>
            </p:cNvPr>
            <p:cNvSpPr/>
            <p:nvPr/>
          </p:nvSpPr>
          <p:spPr>
            <a:xfrm>
              <a:off x="2584806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5AEAC5A3-E907-48E9-88E0-595C12EEF735}"/>
                </a:ext>
              </a:extLst>
            </p:cNvPr>
            <p:cNvSpPr/>
            <p:nvPr/>
          </p:nvSpPr>
          <p:spPr>
            <a:xfrm>
              <a:off x="2510094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30CB5E5F-991D-4A69-841D-4E2B44B2F947}"/>
                </a:ext>
              </a:extLst>
            </p:cNvPr>
            <p:cNvSpPr/>
            <p:nvPr/>
          </p:nvSpPr>
          <p:spPr>
            <a:xfrm>
              <a:off x="2584806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78A7975F-F479-4119-BA52-8FA7C4F69E5D}"/>
                </a:ext>
              </a:extLst>
            </p:cNvPr>
            <p:cNvSpPr/>
            <p:nvPr/>
          </p:nvSpPr>
          <p:spPr>
            <a:xfrm>
              <a:off x="2659518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2A62A9E5-00B6-4844-AD31-53697D093792}"/>
                </a:ext>
              </a:extLst>
            </p:cNvPr>
            <p:cNvSpPr/>
            <p:nvPr/>
          </p:nvSpPr>
          <p:spPr>
            <a:xfrm>
              <a:off x="2510094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9D023D69-A355-402B-A7C4-8D56E44660F9}"/>
                </a:ext>
              </a:extLst>
            </p:cNvPr>
            <p:cNvSpPr/>
            <p:nvPr/>
          </p:nvSpPr>
          <p:spPr>
            <a:xfrm>
              <a:off x="2584806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1079C768-F452-4243-84CD-ED77208AE9A7}"/>
                </a:ext>
              </a:extLst>
            </p:cNvPr>
            <p:cNvSpPr/>
            <p:nvPr/>
          </p:nvSpPr>
          <p:spPr>
            <a:xfrm>
              <a:off x="2659518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9377BC6B-F4FC-4914-9463-7BBBFB5AFB5B}"/>
                </a:ext>
              </a:extLst>
            </p:cNvPr>
            <p:cNvSpPr/>
            <p:nvPr/>
          </p:nvSpPr>
          <p:spPr>
            <a:xfrm>
              <a:off x="2659518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9425FDD2-C834-498F-BDB1-B0114248BA14}"/>
              </a:ext>
            </a:extLst>
          </p:cNvPr>
          <p:cNvGrpSpPr/>
          <p:nvPr/>
        </p:nvGrpSpPr>
        <p:grpSpPr>
          <a:xfrm>
            <a:off x="4566684" y="3793183"/>
            <a:ext cx="1788391" cy="896547"/>
            <a:chOff x="4566684" y="3793183"/>
            <a:chExt cx="1788391" cy="896547"/>
          </a:xfrm>
        </p:grpSpPr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9655E90B-AF77-4FC5-B614-91107A8A39DB}"/>
                </a:ext>
              </a:extLst>
            </p:cNvPr>
            <p:cNvSpPr/>
            <p:nvPr/>
          </p:nvSpPr>
          <p:spPr>
            <a:xfrm>
              <a:off x="4566684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CD47D97D-83E5-4F3F-9905-6803A6B6CD41}"/>
                </a:ext>
              </a:extLst>
            </p:cNvPr>
            <p:cNvSpPr/>
            <p:nvPr/>
          </p:nvSpPr>
          <p:spPr>
            <a:xfrm>
              <a:off x="4641396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E94900B-9B54-4046-A40C-C0309E52DD44}"/>
                </a:ext>
              </a:extLst>
            </p:cNvPr>
            <p:cNvSpPr/>
            <p:nvPr/>
          </p:nvSpPr>
          <p:spPr>
            <a:xfrm>
              <a:off x="4716108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C9CA19FA-0300-41C6-A5DD-9DB19A877787}"/>
                </a:ext>
              </a:extLst>
            </p:cNvPr>
            <p:cNvSpPr/>
            <p:nvPr/>
          </p:nvSpPr>
          <p:spPr>
            <a:xfrm>
              <a:off x="4566684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7F5E3A4A-E8C0-48BD-8911-F434D78921A3}"/>
                </a:ext>
              </a:extLst>
            </p:cNvPr>
            <p:cNvSpPr/>
            <p:nvPr/>
          </p:nvSpPr>
          <p:spPr>
            <a:xfrm>
              <a:off x="4641396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D98F161B-9C15-479C-BFFE-E4F5B415E83F}"/>
                </a:ext>
              </a:extLst>
            </p:cNvPr>
            <p:cNvSpPr/>
            <p:nvPr/>
          </p:nvSpPr>
          <p:spPr>
            <a:xfrm>
              <a:off x="4716108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8EA049ED-BA42-4DCF-BE68-B1CF8EDF5D7A}"/>
                </a:ext>
              </a:extLst>
            </p:cNvPr>
            <p:cNvSpPr/>
            <p:nvPr/>
          </p:nvSpPr>
          <p:spPr>
            <a:xfrm>
              <a:off x="4716108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0134B4C5-7DF8-4446-BF43-8D11DF28E055}"/>
                </a:ext>
              </a:extLst>
            </p:cNvPr>
            <p:cNvSpPr/>
            <p:nvPr/>
          </p:nvSpPr>
          <p:spPr>
            <a:xfrm>
              <a:off x="4566684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2136B49F-7598-4CB3-A242-8A80D6EEF3A1}"/>
                </a:ext>
              </a:extLst>
            </p:cNvPr>
            <p:cNvSpPr/>
            <p:nvPr/>
          </p:nvSpPr>
          <p:spPr>
            <a:xfrm>
              <a:off x="4641396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47C714D9-5B0A-4911-97CB-103A8B7BC2F0}"/>
                </a:ext>
              </a:extLst>
            </p:cNvPr>
            <p:cNvSpPr/>
            <p:nvPr/>
          </p:nvSpPr>
          <p:spPr>
            <a:xfrm>
              <a:off x="5458528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77F90E95-8765-454F-968D-29C33A2994C9}"/>
                </a:ext>
              </a:extLst>
            </p:cNvPr>
            <p:cNvSpPr/>
            <p:nvPr/>
          </p:nvSpPr>
          <p:spPr>
            <a:xfrm>
              <a:off x="5533240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2EA0D6C8-9E73-45EF-9EDF-ED0CFCFA3FA2}"/>
                </a:ext>
              </a:extLst>
            </p:cNvPr>
            <p:cNvSpPr/>
            <p:nvPr/>
          </p:nvSpPr>
          <p:spPr>
            <a:xfrm>
              <a:off x="5607952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33130CDA-58A3-4996-89F9-D79588E88738}"/>
                </a:ext>
              </a:extLst>
            </p:cNvPr>
            <p:cNvSpPr/>
            <p:nvPr/>
          </p:nvSpPr>
          <p:spPr>
            <a:xfrm>
              <a:off x="5458528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E9FB3729-583D-4D7C-9D99-3009B5B5C410}"/>
                </a:ext>
              </a:extLst>
            </p:cNvPr>
            <p:cNvSpPr/>
            <p:nvPr/>
          </p:nvSpPr>
          <p:spPr>
            <a:xfrm>
              <a:off x="5533240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C6EF64F5-4938-4261-80B2-C641C976E77B}"/>
                </a:ext>
              </a:extLst>
            </p:cNvPr>
            <p:cNvSpPr/>
            <p:nvPr/>
          </p:nvSpPr>
          <p:spPr>
            <a:xfrm>
              <a:off x="5607952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54D6795F-88C7-4B4E-BAD5-1806BF6B3C40}"/>
                </a:ext>
              </a:extLst>
            </p:cNvPr>
            <p:cNvSpPr/>
            <p:nvPr/>
          </p:nvSpPr>
          <p:spPr>
            <a:xfrm>
              <a:off x="5607952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8D45167B-C38B-4BBE-A339-1AD6B440BEF6}"/>
                </a:ext>
              </a:extLst>
            </p:cNvPr>
            <p:cNvSpPr/>
            <p:nvPr/>
          </p:nvSpPr>
          <p:spPr>
            <a:xfrm>
              <a:off x="5458528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8B91B8A3-93E5-4262-8C41-31E1D5ACA0BC}"/>
                </a:ext>
              </a:extLst>
            </p:cNvPr>
            <p:cNvSpPr/>
            <p:nvPr/>
          </p:nvSpPr>
          <p:spPr>
            <a:xfrm>
              <a:off x="5533240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E6439848-D4D2-438C-9493-E98FA15CF211}"/>
              </a:ext>
            </a:extLst>
          </p:cNvPr>
          <p:cNvGrpSpPr/>
          <p:nvPr/>
        </p:nvGrpSpPr>
        <p:grpSpPr>
          <a:xfrm>
            <a:off x="4566683" y="4926532"/>
            <a:ext cx="1788391" cy="896547"/>
            <a:chOff x="4566683" y="4926532"/>
            <a:chExt cx="1788391" cy="896547"/>
          </a:xfrm>
        </p:grpSpPr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0561240F-B66C-465E-B3B8-9F2789E97155}"/>
                </a:ext>
              </a:extLst>
            </p:cNvPr>
            <p:cNvSpPr/>
            <p:nvPr/>
          </p:nvSpPr>
          <p:spPr>
            <a:xfrm>
              <a:off x="4566683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D117B2D5-B0FD-4A23-A9D5-E2DE09D77457}"/>
                </a:ext>
              </a:extLst>
            </p:cNvPr>
            <p:cNvSpPr/>
            <p:nvPr/>
          </p:nvSpPr>
          <p:spPr>
            <a:xfrm>
              <a:off x="4641395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5BD3637A-A451-42C1-BD05-F075053C6D1A}"/>
                </a:ext>
              </a:extLst>
            </p:cNvPr>
            <p:cNvSpPr/>
            <p:nvPr/>
          </p:nvSpPr>
          <p:spPr>
            <a:xfrm>
              <a:off x="4566683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93A9B055-923E-47DB-8AFC-69A9D998276B}"/>
                </a:ext>
              </a:extLst>
            </p:cNvPr>
            <p:cNvSpPr/>
            <p:nvPr/>
          </p:nvSpPr>
          <p:spPr>
            <a:xfrm>
              <a:off x="4641395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DE6B12D5-019A-4F05-B263-DB5BAED5CF66}"/>
                </a:ext>
              </a:extLst>
            </p:cNvPr>
            <p:cNvSpPr/>
            <p:nvPr/>
          </p:nvSpPr>
          <p:spPr>
            <a:xfrm>
              <a:off x="4716107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E68FD8B3-DC53-4C9D-8023-8246D37618D7}"/>
                </a:ext>
              </a:extLst>
            </p:cNvPr>
            <p:cNvSpPr/>
            <p:nvPr/>
          </p:nvSpPr>
          <p:spPr>
            <a:xfrm>
              <a:off x="4566683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A6FD80F6-6491-4D4A-8DD7-D4B37B9266BB}"/>
                </a:ext>
              </a:extLst>
            </p:cNvPr>
            <p:cNvSpPr/>
            <p:nvPr/>
          </p:nvSpPr>
          <p:spPr>
            <a:xfrm>
              <a:off x="4641395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81509C7E-C555-4398-A1F8-1A52F3D6DA65}"/>
                </a:ext>
              </a:extLst>
            </p:cNvPr>
            <p:cNvSpPr/>
            <p:nvPr/>
          </p:nvSpPr>
          <p:spPr>
            <a:xfrm>
              <a:off x="4716107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AF955E16-5D37-44B9-86FA-A29887E8C73B}"/>
                </a:ext>
              </a:extLst>
            </p:cNvPr>
            <p:cNvSpPr/>
            <p:nvPr/>
          </p:nvSpPr>
          <p:spPr>
            <a:xfrm>
              <a:off x="4716107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A92993D1-5970-4474-A2ED-D8F9D472EE29}"/>
                </a:ext>
              </a:extLst>
            </p:cNvPr>
            <p:cNvSpPr/>
            <p:nvPr/>
          </p:nvSpPr>
          <p:spPr>
            <a:xfrm>
              <a:off x="5458527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1C0200CC-D3F7-4707-84C3-E9508F1F6337}"/>
                </a:ext>
              </a:extLst>
            </p:cNvPr>
            <p:cNvSpPr/>
            <p:nvPr/>
          </p:nvSpPr>
          <p:spPr>
            <a:xfrm>
              <a:off x="5533239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6CF3068A-3FD2-42CA-A929-212C4945F9CF}"/>
                </a:ext>
              </a:extLst>
            </p:cNvPr>
            <p:cNvSpPr/>
            <p:nvPr/>
          </p:nvSpPr>
          <p:spPr>
            <a:xfrm>
              <a:off x="5458527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2AA0C558-991B-42AE-A2A4-11DEA03792BA}"/>
                </a:ext>
              </a:extLst>
            </p:cNvPr>
            <p:cNvSpPr/>
            <p:nvPr/>
          </p:nvSpPr>
          <p:spPr>
            <a:xfrm>
              <a:off x="5533239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E204D495-68D4-40BD-9E07-207B043D1386}"/>
                </a:ext>
              </a:extLst>
            </p:cNvPr>
            <p:cNvSpPr/>
            <p:nvPr/>
          </p:nvSpPr>
          <p:spPr>
            <a:xfrm>
              <a:off x="5607951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43ED1C64-95CD-4BF6-AA46-D32A677C592F}"/>
                </a:ext>
              </a:extLst>
            </p:cNvPr>
            <p:cNvSpPr/>
            <p:nvPr/>
          </p:nvSpPr>
          <p:spPr>
            <a:xfrm>
              <a:off x="5458527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E33BCD57-0853-42AE-AD12-18139850A21D}"/>
                </a:ext>
              </a:extLst>
            </p:cNvPr>
            <p:cNvSpPr/>
            <p:nvPr/>
          </p:nvSpPr>
          <p:spPr>
            <a:xfrm>
              <a:off x="5533239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E9615D88-25A4-40CF-BD1B-3D63833B9D55}"/>
                </a:ext>
              </a:extLst>
            </p:cNvPr>
            <p:cNvSpPr/>
            <p:nvPr/>
          </p:nvSpPr>
          <p:spPr>
            <a:xfrm>
              <a:off x="5607951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4336DB2A-7872-407F-B4F5-F0A5C42BC99E}"/>
                </a:ext>
              </a:extLst>
            </p:cNvPr>
            <p:cNvSpPr/>
            <p:nvPr/>
          </p:nvSpPr>
          <p:spPr>
            <a:xfrm>
              <a:off x="5607951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6" name="グループ化 775">
            <a:extLst>
              <a:ext uri="{FF2B5EF4-FFF2-40B4-BE49-F238E27FC236}">
                <a16:creationId xmlns:a16="http://schemas.microsoft.com/office/drawing/2014/main" id="{DF00BDDD-CFFF-4293-AC28-783F2E32BD39}"/>
              </a:ext>
            </a:extLst>
          </p:cNvPr>
          <p:cNvGrpSpPr/>
          <p:nvPr/>
        </p:nvGrpSpPr>
        <p:grpSpPr>
          <a:xfrm>
            <a:off x="7589832" y="3793183"/>
            <a:ext cx="1788391" cy="896547"/>
            <a:chOff x="7589832" y="3793183"/>
            <a:chExt cx="1788391" cy="896547"/>
          </a:xfrm>
        </p:grpSpPr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EDFCF808-252B-4E55-9160-734DCB9E3284}"/>
                </a:ext>
              </a:extLst>
            </p:cNvPr>
            <p:cNvSpPr/>
            <p:nvPr/>
          </p:nvSpPr>
          <p:spPr>
            <a:xfrm>
              <a:off x="7589832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C8108617-24CB-49C9-B8BB-408BEFB2822A}"/>
                </a:ext>
              </a:extLst>
            </p:cNvPr>
            <p:cNvSpPr/>
            <p:nvPr/>
          </p:nvSpPr>
          <p:spPr>
            <a:xfrm>
              <a:off x="7664544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253680BD-02DF-4A53-B996-5826B85134A8}"/>
                </a:ext>
              </a:extLst>
            </p:cNvPr>
            <p:cNvSpPr/>
            <p:nvPr/>
          </p:nvSpPr>
          <p:spPr>
            <a:xfrm>
              <a:off x="7739256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796DAF4A-F676-44C8-9D21-701FE5E78814}"/>
                </a:ext>
              </a:extLst>
            </p:cNvPr>
            <p:cNvSpPr/>
            <p:nvPr/>
          </p:nvSpPr>
          <p:spPr>
            <a:xfrm>
              <a:off x="7589832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75059678-8873-4163-B3C3-D4089A52C78E}"/>
                </a:ext>
              </a:extLst>
            </p:cNvPr>
            <p:cNvSpPr/>
            <p:nvPr/>
          </p:nvSpPr>
          <p:spPr>
            <a:xfrm>
              <a:off x="7664544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D4DEB0E4-97C6-48D2-8765-77287A3CE5D1}"/>
                </a:ext>
              </a:extLst>
            </p:cNvPr>
            <p:cNvSpPr/>
            <p:nvPr/>
          </p:nvSpPr>
          <p:spPr>
            <a:xfrm>
              <a:off x="7739256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9F709ADA-ACC1-4BD6-A8F0-8FC7DBA8F941}"/>
                </a:ext>
              </a:extLst>
            </p:cNvPr>
            <p:cNvSpPr/>
            <p:nvPr/>
          </p:nvSpPr>
          <p:spPr>
            <a:xfrm>
              <a:off x="7739256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3282102E-C0E7-4881-93D9-F88E5A3A200A}"/>
                </a:ext>
              </a:extLst>
            </p:cNvPr>
            <p:cNvSpPr/>
            <p:nvPr/>
          </p:nvSpPr>
          <p:spPr>
            <a:xfrm>
              <a:off x="7589832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AAF2D993-3A93-45A5-BE29-C62411A43F8A}"/>
                </a:ext>
              </a:extLst>
            </p:cNvPr>
            <p:cNvSpPr/>
            <p:nvPr/>
          </p:nvSpPr>
          <p:spPr>
            <a:xfrm>
              <a:off x="7664544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DC07ADF2-76CE-4EEE-AF02-4A9FD137C8F7}"/>
                </a:ext>
              </a:extLst>
            </p:cNvPr>
            <p:cNvSpPr/>
            <p:nvPr/>
          </p:nvSpPr>
          <p:spPr>
            <a:xfrm>
              <a:off x="8481676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037C559A-46E5-4537-92EF-C1E7E79CDA5F}"/>
                </a:ext>
              </a:extLst>
            </p:cNvPr>
            <p:cNvSpPr/>
            <p:nvPr/>
          </p:nvSpPr>
          <p:spPr>
            <a:xfrm>
              <a:off x="8556388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44106F9E-21F1-4629-B285-0DF1EEF6858E}"/>
                </a:ext>
              </a:extLst>
            </p:cNvPr>
            <p:cNvSpPr/>
            <p:nvPr/>
          </p:nvSpPr>
          <p:spPr>
            <a:xfrm>
              <a:off x="8631100" y="379318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9A787771-96B6-4FBC-8D08-F4C0A2C939C9}"/>
                </a:ext>
              </a:extLst>
            </p:cNvPr>
            <p:cNvSpPr/>
            <p:nvPr/>
          </p:nvSpPr>
          <p:spPr>
            <a:xfrm>
              <a:off x="8481676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3722567A-E116-48A8-8AB3-D48A90C255D0}"/>
                </a:ext>
              </a:extLst>
            </p:cNvPr>
            <p:cNvSpPr/>
            <p:nvPr/>
          </p:nvSpPr>
          <p:spPr>
            <a:xfrm>
              <a:off x="8556388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C9CD5472-FEFA-4899-B6B8-FC07B57A11F4}"/>
                </a:ext>
              </a:extLst>
            </p:cNvPr>
            <p:cNvSpPr/>
            <p:nvPr/>
          </p:nvSpPr>
          <p:spPr>
            <a:xfrm>
              <a:off x="8631100" y="3867895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4D66E8A8-724B-4840-88FF-CC08B57DAC81}"/>
                </a:ext>
              </a:extLst>
            </p:cNvPr>
            <p:cNvSpPr/>
            <p:nvPr/>
          </p:nvSpPr>
          <p:spPr>
            <a:xfrm>
              <a:off x="8631100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DBF2976B-5A35-4F80-B201-E8A15F9B3FB6}"/>
                </a:ext>
              </a:extLst>
            </p:cNvPr>
            <p:cNvSpPr/>
            <p:nvPr/>
          </p:nvSpPr>
          <p:spPr>
            <a:xfrm>
              <a:off x="8481676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AAD6C368-7894-4C06-A179-93ADD2BC4D2E}"/>
                </a:ext>
              </a:extLst>
            </p:cNvPr>
            <p:cNvSpPr/>
            <p:nvPr/>
          </p:nvSpPr>
          <p:spPr>
            <a:xfrm>
              <a:off x="8556388" y="3942607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7" name="グループ化 776">
            <a:extLst>
              <a:ext uri="{FF2B5EF4-FFF2-40B4-BE49-F238E27FC236}">
                <a16:creationId xmlns:a16="http://schemas.microsoft.com/office/drawing/2014/main" id="{9DFE3EB2-5976-482C-B2E5-15EFAFA512DF}"/>
              </a:ext>
            </a:extLst>
          </p:cNvPr>
          <p:cNvGrpSpPr/>
          <p:nvPr/>
        </p:nvGrpSpPr>
        <p:grpSpPr>
          <a:xfrm>
            <a:off x="7589832" y="4926532"/>
            <a:ext cx="1788391" cy="896547"/>
            <a:chOff x="7589832" y="4926532"/>
            <a:chExt cx="1788391" cy="896547"/>
          </a:xfrm>
        </p:grpSpPr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2C2AF300-6534-40E0-97E8-9A8423150A39}"/>
                </a:ext>
              </a:extLst>
            </p:cNvPr>
            <p:cNvSpPr/>
            <p:nvPr/>
          </p:nvSpPr>
          <p:spPr>
            <a:xfrm>
              <a:off x="7589832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F078AEB6-12C4-4295-A852-7C75012A5A37}"/>
                </a:ext>
              </a:extLst>
            </p:cNvPr>
            <p:cNvSpPr/>
            <p:nvPr/>
          </p:nvSpPr>
          <p:spPr>
            <a:xfrm>
              <a:off x="7664544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754D0FCF-A85D-4B08-B03B-6E1074AA6900}"/>
                </a:ext>
              </a:extLst>
            </p:cNvPr>
            <p:cNvSpPr/>
            <p:nvPr/>
          </p:nvSpPr>
          <p:spPr>
            <a:xfrm>
              <a:off x="7589832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496EB913-00A3-48FA-9C13-60A9CE72BFDE}"/>
                </a:ext>
              </a:extLst>
            </p:cNvPr>
            <p:cNvSpPr/>
            <p:nvPr/>
          </p:nvSpPr>
          <p:spPr>
            <a:xfrm>
              <a:off x="7664544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FD06D28F-52DC-491C-8F9C-0BF6D7781836}"/>
                </a:ext>
              </a:extLst>
            </p:cNvPr>
            <p:cNvSpPr/>
            <p:nvPr/>
          </p:nvSpPr>
          <p:spPr>
            <a:xfrm>
              <a:off x="7739256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63D66670-2701-476D-9F27-EF5F341592B2}"/>
                </a:ext>
              </a:extLst>
            </p:cNvPr>
            <p:cNvSpPr/>
            <p:nvPr/>
          </p:nvSpPr>
          <p:spPr>
            <a:xfrm>
              <a:off x="7589832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38651FE9-4E03-4B57-908F-FC23EAE947D5}"/>
                </a:ext>
              </a:extLst>
            </p:cNvPr>
            <p:cNvSpPr/>
            <p:nvPr/>
          </p:nvSpPr>
          <p:spPr>
            <a:xfrm>
              <a:off x="7664544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0043381E-AC38-4145-9C10-27F93DE4B8CC}"/>
                </a:ext>
              </a:extLst>
            </p:cNvPr>
            <p:cNvSpPr/>
            <p:nvPr/>
          </p:nvSpPr>
          <p:spPr>
            <a:xfrm>
              <a:off x="7739256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295917A8-25D7-4011-A2F0-A90EFFB3D337}"/>
                </a:ext>
              </a:extLst>
            </p:cNvPr>
            <p:cNvSpPr/>
            <p:nvPr/>
          </p:nvSpPr>
          <p:spPr>
            <a:xfrm>
              <a:off x="7739256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33C5761C-CFB9-4604-A672-EE635AE5E2FC}"/>
                </a:ext>
              </a:extLst>
            </p:cNvPr>
            <p:cNvSpPr/>
            <p:nvPr/>
          </p:nvSpPr>
          <p:spPr>
            <a:xfrm>
              <a:off x="8481676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7C4D3BFA-E34A-464F-A853-E3A1D67747CA}"/>
                </a:ext>
              </a:extLst>
            </p:cNvPr>
            <p:cNvSpPr/>
            <p:nvPr/>
          </p:nvSpPr>
          <p:spPr>
            <a:xfrm>
              <a:off x="8556388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DA353820-DA45-4591-B636-411EF4C4CB48}"/>
                </a:ext>
              </a:extLst>
            </p:cNvPr>
            <p:cNvSpPr/>
            <p:nvPr/>
          </p:nvSpPr>
          <p:spPr>
            <a:xfrm>
              <a:off x="8481676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5EDAECCC-B0E4-4270-8C0F-3FAA05DFFE5F}"/>
                </a:ext>
              </a:extLst>
            </p:cNvPr>
            <p:cNvSpPr/>
            <p:nvPr/>
          </p:nvSpPr>
          <p:spPr>
            <a:xfrm>
              <a:off x="8556388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4DF79766-8BD7-46C9-87E2-57480295D3E6}"/>
                </a:ext>
              </a:extLst>
            </p:cNvPr>
            <p:cNvSpPr/>
            <p:nvPr/>
          </p:nvSpPr>
          <p:spPr>
            <a:xfrm>
              <a:off x="8631100" y="5001244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52FE66EA-E690-44E0-8A26-2E9DCC4128FD}"/>
                </a:ext>
              </a:extLst>
            </p:cNvPr>
            <p:cNvSpPr/>
            <p:nvPr/>
          </p:nvSpPr>
          <p:spPr>
            <a:xfrm>
              <a:off x="8481676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53429FBA-0612-47EA-A8E8-211373804259}"/>
                </a:ext>
              </a:extLst>
            </p:cNvPr>
            <p:cNvSpPr/>
            <p:nvPr/>
          </p:nvSpPr>
          <p:spPr>
            <a:xfrm>
              <a:off x="8556388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1FA2E920-023D-4915-BB28-BF0D6FD317BB}"/>
                </a:ext>
              </a:extLst>
            </p:cNvPr>
            <p:cNvSpPr/>
            <p:nvPr/>
          </p:nvSpPr>
          <p:spPr>
            <a:xfrm>
              <a:off x="8631100" y="5075956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9B5F4AB4-4275-4879-B712-AFD4D5427723}"/>
                </a:ext>
              </a:extLst>
            </p:cNvPr>
            <p:cNvSpPr/>
            <p:nvPr/>
          </p:nvSpPr>
          <p:spPr>
            <a:xfrm>
              <a:off x="8631100" y="4926532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374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36471F7A-148B-4EAB-B994-B5E42A939E7C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モザイク図形利用サンプル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6AD53B8-9E49-459C-8055-CBF360B05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717" y="918712"/>
            <a:ext cx="3337320" cy="25102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514A144-62A7-4D23-A72A-31D65EF7C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544" y="918712"/>
            <a:ext cx="3337320" cy="2510288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31DA3954-529C-4490-8635-D66CBAB48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717" y="3985403"/>
            <a:ext cx="3337320" cy="2510288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04CEACF4-C9F5-4C20-AE72-DDF46F4F6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544" y="3985403"/>
            <a:ext cx="3337320" cy="2510288"/>
          </a:xfrm>
          <a:prstGeom prst="rect">
            <a:avLst/>
          </a:prstGeom>
        </p:spPr>
      </p:pic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1C878FF-AC49-466B-BEB7-88D28D3CB2EB}"/>
              </a:ext>
            </a:extLst>
          </p:cNvPr>
          <p:cNvGrpSpPr/>
          <p:nvPr/>
        </p:nvGrpSpPr>
        <p:grpSpPr>
          <a:xfrm>
            <a:off x="1827387" y="5154283"/>
            <a:ext cx="2252907" cy="960658"/>
            <a:chOff x="7589832" y="1058609"/>
            <a:chExt cx="1788391" cy="896547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B9BE81D-871C-4FC8-A0C9-6EA060586ED7}"/>
                </a:ext>
              </a:extLst>
            </p:cNvPr>
            <p:cNvSpPr/>
            <p:nvPr/>
          </p:nvSpPr>
          <p:spPr>
            <a:xfrm>
              <a:off x="7589832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66EA0C6-D65D-42EC-9539-48E9E1FF7ABF}"/>
                </a:ext>
              </a:extLst>
            </p:cNvPr>
            <p:cNvSpPr/>
            <p:nvPr/>
          </p:nvSpPr>
          <p:spPr>
            <a:xfrm>
              <a:off x="7664544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83B7616-A3D5-4350-B348-3D1D839F3319}"/>
                </a:ext>
              </a:extLst>
            </p:cNvPr>
            <p:cNvSpPr/>
            <p:nvPr/>
          </p:nvSpPr>
          <p:spPr>
            <a:xfrm>
              <a:off x="7739256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1EDB10A-1C0B-439D-9B58-5B0553B5D65F}"/>
                </a:ext>
              </a:extLst>
            </p:cNvPr>
            <p:cNvSpPr/>
            <p:nvPr/>
          </p:nvSpPr>
          <p:spPr>
            <a:xfrm>
              <a:off x="7589832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5BC248B-CAFB-42AC-BDFF-BE1BEA453F73}"/>
                </a:ext>
              </a:extLst>
            </p:cNvPr>
            <p:cNvSpPr/>
            <p:nvPr/>
          </p:nvSpPr>
          <p:spPr>
            <a:xfrm>
              <a:off x="7664544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7C2A78AE-7459-47CE-A6F7-DE72F7824696}"/>
                </a:ext>
              </a:extLst>
            </p:cNvPr>
            <p:cNvSpPr/>
            <p:nvPr/>
          </p:nvSpPr>
          <p:spPr>
            <a:xfrm>
              <a:off x="7739256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78656BD-D934-4078-AAAE-033DFF675417}"/>
                </a:ext>
              </a:extLst>
            </p:cNvPr>
            <p:cNvSpPr/>
            <p:nvPr/>
          </p:nvSpPr>
          <p:spPr>
            <a:xfrm>
              <a:off x="7739256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E94BDF4-5007-4340-92E7-AD39350D7846}"/>
                </a:ext>
              </a:extLst>
            </p:cNvPr>
            <p:cNvSpPr/>
            <p:nvPr/>
          </p:nvSpPr>
          <p:spPr>
            <a:xfrm>
              <a:off x="7589832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3957DEC-F607-472F-BF47-11539BEC0463}"/>
                </a:ext>
              </a:extLst>
            </p:cNvPr>
            <p:cNvSpPr/>
            <p:nvPr/>
          </p:nvSpPr>
          <p:spPr>
            <a:xfrm>
              <a:off x="7664544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595B190-0982-4297-868E-06AEE34CAA3C}"/>
                </a:ext>
              </a:extLst>
            </p:cNvPr>
            <p:cNvSpPr/>
            <p:nvPr/>
          </p:nvSpPr>
          <p:spPr>
            <a:xfrm>
              <a:off x="8481676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C2F2283-8DA0-413B-97C2-CF02C1192934}"/>
                </a:ext>
              </a:extLst>
            </p:cNvPr>
            <p:cNvSpPr/>
            <p:nvPr/>
          </p:nvSpPr>
          <p:spPr>
            <a:xfrm>
              <a:off x="8556388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007B814-3D74-4E6B-B5E3-D41CA6D32B74}"/>
                </a:ext>
              </a:extLst>
            </p:cNvPr>
            <p:cNvSpPr/>
            <p:nvPr/>
          </p:nvSpPr>
          <p:spPr>
            <a:xfrm>
              <a:off x="8631100" y="1058609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2D7119C-4DD0-4F02-BB96-C37B3B6279F2}"/>
                </a:ext>
              </a:extLst>
            </p:cNvPr>
            <p:cNvSpPr/>
            <p:nvPr/>
          </p:nvSpPr>
          <p:spPr>
            <a:xfrm>
              <a:off x="8481676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rgbClr val="FFC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E5DB858-2045-44E7-B29B-9D5E19EFBB7D}"/>
                </a:ext>
              </a:extLst>
            </p:cNvPr>
            <p:cNvSpPr/>
            <p:nvPr/>
          </p:nvSpPr>
          <p:spPr>
            <a:xfrm>
              <a:off x="8556388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bg2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D34C2F7-E82A-4EFB-904B-2DDD5776D6F9}"/>
                </a:ext>
              </a:extLst>
            </p:cNvPr>
            <p:cNvSpPr/>
            <p:nvPr/>
          </p:nvSpPr>
          <p:spPr>
            <a:xfrm>
              <a:off x="8631100" y="1133321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6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19E8276-DE0B-4877-941D-07710B8A89C9}"/>
                </a:ext>
              </a:extLst>
            </p:cNvPr>
            <p:cNvSpPr/>
            <p:nvPr/>
          </p:nvSpPr>
          <p:spPr>
            <a:xfrm>
              <a:off x="8631100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FAE6A31-EEAD-41B3-9A25-0362182A3D81}"/>
                </a:ext>
              </a:extLst>
            </p:cNvPr>
            <p:cNvSpPr/>
            <p:nvPr/>
          </p:nvSpPr>
          <p:spPr>
            <a:xfrm>
              <a:off x="8481676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23CC7676-C466-4782-A3A3-2A6E9AE4456C}"/>
                </a:ext>
              </a:extLst>
            </p:cNvPr>
            <p:cNvSpPr/>
            <p:nvPr/>
          </p:nvSpPr>
          <p:spPr>
            <a:xfrm>
              <a:off x="8556388" y="1208033"/>
              <a:ext cx="747123" cy="747123"/>
            </a:xfrm>
            <a:custGeom>
              <a:avLst/>
              <a:gdLst>
                <a:gd name="connsiteX0" fmla="*/ 3416067 w 3795630"/>
                <a:gd name="connsiteY0" fmla="*/ 3416067 h 3795630"/>
                <a:gd name="connsiteX1" fmla="*/ 3795630 w 3795630"/>
                <a:gd name="connsiteY1" fmla="*/ 3416067 h 3795630"/>
                <a:gd name="connsiteX2" fmla="*/ 3795630 w 3795630"/>
                <a:gd name="connsiteY2" fmla="*/ 3795630 h 3795630"/>
                <a:gd name="connsiteX3" fmla="*/ 3416067 w 3795630"/>
                <a:gd name="connsiteY3" fmla="*/ 3795630 h 3795630"/>
                <a:gd name="connsiteX4" fmla="*/ 2277378 w 3795630"/>
                <a:gd name="connsiteY4" fmla="*/ 3416067 h 3795630"/>
                <a:gd name="connsiteX5" fmla="*/ 2656941 w 3795630"/>
                <a:gd name="connsiteY5" fmla="*/ 3416067 h 3795630"/>
                <a:gd name="connsiteX6" fmla="*/ 2656941 w 3795630"/>
                <a:gd name="connsiteY6" fmla="*/ 3795630 h 3795630"/>
                <a:gd name="connsiteX7" fmla="*/ 2277378 w 3795630"/>
                <a:gd name="connsiteY7" fmla="*/ 3795630 h 3795630"/>
                <a:gd name="connsiteX8" fmla="*/ 1138689 w 3795630"/>
                <a:gd name="connsiteY8" fmla="*/ 3416067 h 3795630"/>
                <a:gd name="connsiteX9" fmla="*/ 1518252 w 3795630"/>
                <a:gd name="connsiteY9" fmla="*/ 3416067 h 3795630"/>
                <a:gd name="connsiteX10" fmla="*/ 1518252 w 3795630"/>
                <a:gd name="connsiteY10" fmla="*/ 3795630 h 3795630"/>
                <a:gd name="connsiteX11" fmla="*/ 1138689 w 3795630"/>
                <a:gd name="connsiteY11" fmla="*/ 3795630 h 3795630"/>
                <a:gd name="connsiteX12" fmla="*/ 0 w 3795630"/>
                <a:gd name="connsiteY12" fmla="*/ 3416067 h 3795630"/>
                <a:gd name="connsiteX13" fmla="*/ 379563 w 3795630"/>
                <a:gd name="connsiteY13" fmla="*/ 3416067 h 3795630"/>
                <a:gd name="connsiteX14" fmla="*/ 379563 w 3795630"/>
                <a:gd name="connsiteY14" fmla="*/ 3795630 h 3795630"/>
                <a:gd name="connsiteX15" fmla="*/ 0 w 3795630"/>
                <a:gd name="connsiteY15" fmla="*/ 3795630 h 3795630"/>
                <a:gd name="connsiteX16" fmla="*/ 3416067 w 3795630"/>
                <a:gd name="connsiteY16" fmla="*/ 2277378 h 3795630"/>
                <a:gd name="connsiteX17" fmla="*/ 3795630 w 3795630"/>
                <a:gd name="connsiteY17" fmla="*/ 2277378 h 3795630"/>
                <a:gd name="connsiteX18" fmla="*/ 3795630 w 3795630"/>
                <a:gd name="connsiteY18" fmla="*/ 2656941 h 3795630"/>
                <a:gd name="connsiteX19" fmla="*/ 3416067 w 3795630"/>
                <a:gd name="connsiteY19" fmla="*/ 2656941 h 3795630"/>
                <a:gd name="connsiteX20" fmla="*/ 2277378 w 3795630"/>
                <a:gd name="connsiteY20" fmla="*/ 2277378 h 3795630"/>
                <a:gd name="connsiteX21" fmla="*/ 2656941 w 3795630"/>
                <a:gd name="connsiteY21" fmla="*/ 2277378 h 3795630"/>
                <a:gd name="connsiteX22" fmla="*/ 2656941 w 3795630"/>
                <a:gd name="connsiteY22" fmla="*/ 2656941 h 3795630"/>
                <a:gd name="connsiteX23" fmla="*/ 2277378 w 3795630"/>
                <a:gd name="connsiteY23" fmla="*/ 2656941 h 3795630"/>
                <a:gd name="connsiteX24" fmla="*/ 1138689 w 3795630"/>
                <a:gd name="connsiteY24" fmla="*/ 2277378 h 3795630"/>
                <a:gd name="connsiteX25" fmla="*/ 1518252 w 3795630"/>
                <a:gd name="connsiteY25" fmla="*/ 2277378 h 3795630"/>
                <a:gd name="connsiteX26" fmla="*/ 1518252 w 3795630"/>
                <a:gd name="connsiteY26" fmla="*/ 2656941 h 3795630"/>
                <a:gd name="connsiteX27" fmla="*/ 1138689 w 3795630"/>
                <a:gd name="connsiteY27" fmla="*/ 2656941 h 3795630"/>
                <a:gd name="connsiteX28" fmla="*/ 0 w 3795630"/>
                <a:gd name="connsiteY28" fmla="*/ 2277378 h 3795630"/>
                <a:gd name="connsiteX29" fmla="*/ 379563 w 3795630"/>
                <a:gd name="connsiteY29" fmla="*/ 2277378 h 3795630"/>
                <a:gd name="connsiteX30" fmla="*/ 379563 w 3795630"/>
                <a:gd name="connsiteY30" fmla="*/ 2656941 h 3795630"/>
                <a:gd name="connsiteX31" fmla="*/ 0 w 3795630"/>
                <a:gd name="connsiteY31" fmla="*/ 2656941 h 3795630"/>
                <a:gd name="connsiteX32" fmla="*/ 3416067 w 3795630"/>
                <a:gd name="connsiteY32" fmla="*/ 1138689 h 3795630"/>
                <a:gd name="connsiteX33" fmla="*/ 3795630 w 3795630"/>
                <a:gd name="connsiteY33" fmla="*/ 1138689 h 3795630"/>
                <a:gd name="connsiteX34" fmla="*/ 3795630 w 3795630"/>
                <a:gd name="connsiteY34" fmla="*/ 1518252 h 3795630"/>
                <a:gd name="connsiteX35" fmla="*/ 3416067 w 3795630"/>
                <a:gd name="connsiteY35" fmla="*/ 1518252 h 3795630"/>
                <a:gd name="connsiteX36" fmla="*/ 2277378 w 3795630"/>
                <a:gd name="connsiteY36" fmla="*/ 1138689 h 3795630"/>
                <a:gd name="connsiteX37" fmla="*/ 2656941 w 3795630"/>
                <a:gd name="connsiteY37" fmla="*/ 1138689 h 3795630"/>
                <a:gd name="connsiteX38" fmla="*/ 2656941 w 3795630"/>
                <a:gd name="connsiteY38" fmla="*/ 1518252 h 3795630"/>
                <a:gd name="connsiteX39" fmla="*/ 2277378 w 3795630"/>
                <a:gd name="connsiteY39" fmla="*/ 1518252 h 3795630"/>
                <a:gd name="connsiteX40" fmla="*/ 1138689 w 3795630"/>
                <a:gd name="connsiteY40" fmla="*/ 1138689 h 3795630"/>
                <a:gd name="connsiteX41" fmla="*/ 1518252 w 3795630"/>
                <a:gd name="connsiteY41" fmla="*/ 1138689 h 3795630"/>
                <a:gd name="connsiteX42" fmla="*/ 1518252 w 3795630"/>
                <a:gd name="connsiteY42" fmla="*/ 1518252 h 3795630"/>
                <a:gd name="connsiteX43" fmla="*/ 1138689 w 3795630"/>
                <a:gd name="connsiteY43" fmla="*/ 1518252 h 3795630"/>
                <a:gd name="connsiteX44" fmla="*/ 0 w 3795630"/>
                <a:gd name="connsiteY44" fmla="*/ 1138689 h 3795630"/>
                <a:gd name="connsiteX45" fmla="*/ 379563 w 3795630"/>
                <a:gd name="connsiteY45" fmla="*/ 1138689 h 3795630"/>
                <a:gd name="connsiteX46" fmla="*/ 379563 w 3795630"/>
                <a:gd name="connsiteY46" fmla="*/ 1518252 h 3795630"/>
                <a:gd name="connsiteX47" fmla="*/ 0 w 3795630"/>
                <a:gd name="connsiteY47" fmla="*/ 1518252 h 3795630"/>
                <a:gd name="connsiteX48" fmla="*/ 3416067 w 3795630"/>
                <a:gd name="connsiteY48" fmla="*/ 0 h 3795630"/>
                <a:gd name="connsiteX49" fmla="*/ 3795630 w 3795630"/>
                <a:gd name="connsiteY49" fmla="*/ 0 h 3795630"/>
                <a:gd name="connsiteX50" fmla="*/ 3795630 w 3795630"/>
                <a:gd name="connsiteY50" fmla="*/ 379563 h 3795630"/>
                <a:gd name="connsiteX51" fmla="*/ 3416067 w 3795630"/>
                <a:gd name="connsiteY51" fmla="*/ 379563 h 3795630"/>
                <a:gd name="connsiteX52" fmla="*/ 2277378 w 3795630"/>
                <a:gd name="connsiteY52" fmla="*/ 0 h 3795630"/>
                <a:gd name="connsiteX53" fmla="*/ 2656941 w 3795630"/>
                <a:gd name="connsiteY53" fmla="*/ 0 h 3795630"/>
                <a:gd name="connsiteX54" fmla="*/ 2656941 w 3795630"/>
                <a:gd name="connsiteY54" fmla="*/ 379563 h 3795630"/>
                <a:gd name="connsiteX55" fmla="*/ 2277378 w 3795630"/>
                <a:gd name="connsiteY55" fmla="*/ 379563 h 3795630"/>
                <a:gd name="connsiteX56" fmla="*/ 1138689 w 3795630"/>
                <a:gd name="connsiteY56" fmla="*/ 0 h 3795630"/>
                <a:gd name="connsiteX57" fmla="*/ 1518252 w 3795630"/>
                <a:gd name="connsiteY57" fmla="*/ 0 h 3795630"/>
                <a:gd name="connsiteX58" fmla="*/ 1518252 w 3795630"/>
                <a:gd name="connsiteY58" fmla="*/ 379563 h 3795630"/>
                <a:gd name="connsiteX59" fmla="*/ 1138689 w 3795630"/>
                <a:gd name="connsiteY59" fmla="*/ 379563 h 3795630"/>
                <a:gd name="connsiteX60" fmla="*/ 0 w 3795630"/>
                <a:gd name="connsiteY60" fmla="*/ 0 h 3795630"/>
                <a:gd name="connsiteX61" fmla="*/ 379563 w 3795630"/>
                <a:gd name="connsiteY61" fmla="*/ 0 h 3795630"/>
                <a:gd name="connsiteX62" fmla="*/ 379563 w 3795630"/>
                <a:gd name="connsiteY62" fmla="*/ 379563 h 3795630"/>
                <a:gd name="connsiteX63" fmla="*/ 0 w 3795630"/>
                <a:gd name="connsiteY63" fmla="*/ 379563 h 37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95630" h="3795630">
                  <a:moveTo>
                    <a:pt x="3416067" y="3416067"/>
                  </a:moveTo>
                  <a:lnTo>
                    <a:pt x="3795630" y="3416067"/>
                  </a:lnTo>
                  <a:lnTo>
                    <a:pt x="3795630" y="3795630"/>
                  </a:lnTo>
                  <a:lnTo>
                    <a:pt x="3416067" y="3795630"/>
                  </a:lnTo>
                  <a:close/>
                  <a:moveTo>
                    <a:pt x="2277378" y="3416067"/>
                  </a:moveTo>
                  <a:lnTo>
                    <a:pt x="2656941" y="3416067"/>
                  </a:lnTo>
                  <a:lnTo>
                    <a:pt x="2656941" y="3795630"/>
                  </a:lnTo>
                  <a:lnTo>
                    <a:pt x="2277378" y="3795630"/>
                  </a:lnTo>
                  <a:close/>
                  <a:moveTo>
                    <a:pt x="1138689" y="3416067"/>
                  </a:moveTo>
                  <a:lnTo>
                    <a:pt x="1518252" y="3416067"/>
                  </a:lnTo>
                  <a:lnTo>
                    <a:pt x="1518252" y="3795630"/>
                  </a:lnTo>
                  <a:lnTo>
                    <a:pt x="1138689" y="3795630"/>
                  </a:lnTo>
                  <a:close/>
                  <a:moveTo>
                    <a:pt x="0" y="3416067"/>
                  </a:moveTo>
                  <a:lnTo>
                    <a:pt x="379563" y="3416067"/>
                  </a:lnTo>
                  <a:lnTo>
                    <a:pt x="379563" y="3795630"/>
                  </a:lnTo>
                  <a:lnTo>
                    <a:pt x="0" y="3795630"/>
                  </a:lnTo>
                  <a:close/>
                  <a:moveTo>
                    <a:pt x="3416067" y="2277378"/>
                  </a:moveTo>
                  <a:lnTo>
                    <a:pt x="3795630" y="2277378"/>
                  </a:lnTo>
                  <a:lnTo>
                    <a:pt x="3795630" y="2656941"/>
                  </a:lnTo>
                  <a:lnTo>
                    <a:pt x="3416067" y="2656941"/>
                  </a:lnTo>
                  <a:close/>
                  <a:moveTo>
                    <a:pt x="2277378" y="2277378"/>
                  </a:moveTo>
                  <a:lnTo>
                    <a:pt x="2656941" y="2277378"/>
                  </a:lnTo>
                  <a:lnTo>
                    <a:pt x="2656941" y="2656941"/>
                  </a:lnTo>
                  <a:lnTo>
                    <a:pt x="2277378" y="2656941"/>
                  </a:lnTo>
                  <a:close/>
                  <a:moveTo>
                    <a:pt x="1138689" y="2277378"/>
                  </a:moveTo>
                  <a:lnTo>
                    <a:pt x="1518252" y="2277378"/>
                  </a:lnTo>
                  <a:lnTo>
                    <a:pt x="1518252" y="2656941"/>
                  </a:lnTo>
                  <a:lnTo>
                    <a:pt x="1138689" y="2656941"/>
                  </a:lnTo>
                  <a:close/>
                  <a:moveTo>
                    <a:pt x="0" y="2277378"/>
                  </a:moveTo>
                  <a:lnTo>
                    <a:pt x="379563" y="2277378"/>
                  </a:lnTo>
                  <a:lnTo>
                    <a:pt x="379563" y="2656941"/>
                  </a:lnTo>
                  <a:lnTo>
                    <a:pt x="0" y="2656941"/>
                  </a:lnTo>
                  <a:close/>
                  <a:moveTo>
                    <a:pt x="3416067" y="1138689"/>
                  </a:moveTo>
                  <a:lnTo>
                    <a:pt x="3795630" y="1138689"/>
                  </a:lnTo>
                  <a:lnTo>
                    <a:pt x="3795630" y="1518252"/>
                  </a:lnTo>
                  <a:lnTo>
                    <a:pt x="3416067" y="1518252"/>
                  </a:lnTo>
                  <a:close/>
                  <a:moveTo>
                    <a:pt x="2277378" y="1138689"/>
                  </a:moveTo>
                  <a:lnTo>
                    <a:pt x="2656941" y="1138689"/>
                  </a:lnTo>
                  <a:lnTo>
                    <a:pt x="2656941" y="1518252"/>
                  </a:lnTo>
                  <a:lnTo>
                    <a:pt x="2277378" y="1518252"/>
                  </a:lnTo>
                  <a:close/>
                  <a:moveTo>
                    <a:pt x="1138689" y="1138689"/>
                  </a:moveTo>
                  <a:lnTo>
                    <a:pt x="1518252" y="1138689"/>
                  </a:lnTo>
                  <a:lnTo>
                    <a:pt x="1518252" y="1518252"/>
                  </a:lnTo>
                  <a:lnTo>
                    <a:pt x="1138689" y="1518252"/>
                  </a:lnTo>
                  <a:close/>
                  <a:moveTo>
                    <a:pt x="0" y="1138689"/>
                  </a:moveTo>
                  <a:lnTo>
                    <a:pt x="379563" y="1138689"/>
                  </a:lnTo>
                  <a:lnTo>
                    <a:pt x="379563" y="1518252"/>
                  </a:lnTo>
                  <a:lnTo>
                    <a:pt x="0" y="1518252"/>
                  </a:lnTo>
                  <a:close/>
                  <a:moveTo>
                    <a:pt x="3416067" y="0"/>
                  </a:moveTo>
                  <a:lnTo>
                    <a:pt x="3795630" y="0"/>
                  </a:lnTo>
                  <a:lnTo>
                    <a:pt x="3795630" y="379563"/>
                  </a:lnTo>
                  <a:lnTo>
                    <a:pt x="3416067" y="379563"/>
                  </a:lnTo>
                  <a:close/>
                  <a:moveTo>
                    <a:pt x="2277378" y="0"/>
                  </a:moveTo>
                  <a:lnTo>
                    <a:pt x="2656941" y="0"/>
                  </a:lnTo>
                  <a:lnTo>
                    <a:pt x="2656941" y="379563"/>
                  </a:lnTo>
                  <a:lnTo>
                    <a:pt x="2277378" y="379563"/>
                  </a:lnTo>
                  <a:close/>
                  <a:moveTo>
                    <a:pt x="1138689" y="0"/>
                  </a:moveTo>
                  <a:lnTo>
                    <a:pt x="1518252" y="0"/>
                  </a:lnTo>
                  <a:lnTo>
                    <a:pt x="1518252" y="379563"/>
                  </a:lnTo>
                  <a:lnTo>
                    <a:pt x="1138689" y="379563"/>
                  </a:lnTo>
                  <a:close/>
                  <a:moveTo>
                    <a:pt x="0" y="0"/>
                  </a:moveTo>
                  <a:lnTo>
                    <a:pt x="379563" y="0"/>
                  </a:lnTo>
                  <a:lnTo>
                    <a:pt x="379563" y="379563"/>
                  </a:lnTo>
                  <a:lnTo>
                    <a:pt x="0" y="379563"/>
                  </a:lnTo>
                  <a:close/>
                </a:path>
              </a:pathLst>
            </a:custGeom>
            <a:solidFill>
              <a:schemeClr val="accent4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FC53E07-4408-4C63-AD91-9B449FF4401D}"/>
              </a:ext>
            </a:extLst>
          </p:cNvPr>
          <p:cNvGrpSpPr/>
          <p:nvPr/>
        </p:nvGrpSpPr>
        <p:grpSpPr>
          <a:xfrm>
            <a:off x="5847779" y="5033801"/>
            <a:ext cx="1122364" cy="561182"/>
            <a:chOff x="1944832" y="5684553"/>
            <a:chExt cx="2277378" cy="1138689"/>
          </a:xfrm>
        </p:grpSpPr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1DEED112-77C7-4C83-8132-D631491E5DCD}"/>
                </a:ext>
              </a:extLst>
            </p:cNvPr>
            <p:cNvSpPr/>
            <p:nvPr/>
          </p:nvSpPr>
          <p:spPr>
            <a:xfrm>
              <a:off x="1944832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50E4E36F-3909-4AA4-9B86-73FE4E393D5C}"/>
                </a:ext>
              </a:extLst>
            </p:cNvPr>
            <p:cNvSpPr/>
            <p:nvPr/>
          </p:nvSpPr>
          <p:spPr>
            <a:xfrm>
              <a:off x="2324395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335EC298-4E66-4151-BD20-5DE3F608E10A}"/>
                </a:ext>
              </a:extLst>
            </p:cNvPr>
            <p:cNvSpPr/>
            <p:nvPr/>
          </p:nvSpPr>
          <p:spPr>
            <a:xfrm>
              <a:off x="2703958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1ABC6EB7-98D2-4D7C-8723-4BF8A465DDDF}"/>
                </a:ext>
              </a:extLst>
            </p:cNvPr>
            <p:cNvSpPr/>
            <p:nvPr/>
          </p:nvSpPr>
          <p:spPr>
            <a:xfrm>
              <a:off x="1944832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131AE132-5862-4DED-BAEA-E7EB462E6396}"/>
                </a:ext>
              </a:extLst>
            </p:cNvPr>
            <p:cNvSpPr/>
            <p:nvPr/>
          </p:nvSpPr>
          <p:spPr>
            <a:xfrm>
              <a:off x="2324395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1D64FE9E-9456-4516-9324-21B2B367156B}"/>
                </a:ext>
              </a:extLst>
            </p:cNvPr>
            <p:cNvSpPr/>
            <p:nvPr/>
          </p:nvSpPr>
          <p:spPr>
            <a:xfrm>
              <a:off x="2703958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60BDE9B3-45B9-4F5E-9A6E-9DBF8F754017}"/>
                </a:ext>
              </a:extLst>
            </p:cNvPr>
            <p:cNvSpPr/>
            <p:nvPr/>
          </p:nvSpPr>
          <p:spPr>
            <a:xfrm>
              <a:off x="1944832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C25DA7CD-21B9-4544-AF64-FE44F7CDFF73}"/>
                </a:ext>
              </a:extLst>
            </p:cNvPr>
            <p:cNvSpPr/>
            <p:nvPr/>
          </p:nvSpPr>
          <p:spPr>
            <a:xfrm>
              <a:off x="2324395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E57EE7E9-8644-40FA-972F-A9421231551E}"/>
                </a:ext>
              </a:extLst>
            </p:cNvPr>
            <p:cNvSpPr/>
            <p:nvPr/>
          </p:nvSpPr>
          <p:spPr>
            <a:xfrm>
              <a:off x="2703958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A4BA8E1C-A8D5-4E1F-AD5F-F9EF0B7DA43B}"/>
                </a:ext>
              </a:extLst>
            </p:cNvPr>
            <p:cNvSpPr/>
            <p:nvPr/>
          </p:nvSpPr>
          <p:spPr>
            <a:xfrm>
              <a:off x="3083521" y="5684553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8D5155B9-407C-4596-8FC3-F01D8BA6BF27}"/>
                </a:ext>
              </a:extLst>
            </p:cNvPr>
            <p:cNvSpPr/>
            <p:nvPr/>
          </p:nvSpPr>
          <p:spPr>
            <a:xfrm>
              <a:off x="3463084" y="5684553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35C8AE19-7FBE-4A20-9071-E54ADE06DDA8}"/>
                </a:ext>
              </a:extLst>
            </p:cNvPr>
            <p:cNvSpPr/>
            <p:nvPr/>
          </p:nvSpPr>
          <p:spPr>
            <a:xfrm>
              <a:off x="3842647" y="5684553"/>
              <a:ext cx="379563" cy="379563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EDA542BE-8A40-4F86-A7E2-B3BCECBB71E6}"/>
                </a:ext>
              </a:extLst>
            </p:cNvPr>
            <p:cNvSpPr/>
            <p:nvPr/>
          </p:nvSpPr>
          <p:spPr>
            <a:xfrm>
              <a:off x="3083521" y="6064116"/>
              <a:ext cx="379563" cy="379563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2B98042C-2AAB-4C29-B12A-304A0D804EBA}"/>
                </a:ext>
              </a:extLst>
            </p:cNvPr>
            <p:cNvSpPr/>
            <p:nvPr/>
          </p:nvSpPr>
          <p:spPr>
            <a:xfrm>
              <a:off x="3463084" y="6064116"/>
              <a:ext cx="379563" cy="379563"/>
            </a:xfrm>
            <a:prstGeom prst="rect">
              <a:avLst/>
            </a:prstGeom>
            <a:solidFill>
              <a:schemeClr val="bg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3067397D-BB44-434E-8DD4-506F8FE497D0}"/>
                </a:ext>
              </a:extLst>
            </p:cNvPr>
            <p:cNvSpPr/>
            <p:nvPr/>
          </p:nvSpPr>
          <p:spPr>
            <a:xfrm>
              <a:off x="3842647" y="6064116"/>
              <a:ext cx="379563" cy="379563"/>
            </a:xfrm>
            <a:prstGeom prst="rect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1F4C139B-0FB1-43E1-8B74-CACC4D5938C2}"/>
                </a:ext>
              </a:extLst>
            </p:cNvPr>
            <p:cNvSpPr/>
            <p:nvPr/>
          </p:nvSpPr>
          <p:spPr>
            <a:xfrm>
              <a:off x="3083521" y="6443679"/>
              <a:ext cx="379563" cy="37956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E51763BD-2D72-419D-BFAD-CD11CB7C385F}"/>
                </a:ext>
              </a:extLst>
            </p:cNvPr>
            <p:cNvSpPr/>
            <p:nvPr/>
          </p:nvSpPr>
          <p:spPr>
            <a:xfrm>
              <a:off x="3463084" y="6443679"/>
              <a:ext cx="379563" cy="379563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51B5B6BD-C4CF-456E-969C-BB77A6C48919}"/>
                </a:ext>
              </a:extLst>
            </p:cNvPr>
            <p:cNvSpPr/>
            <p:nvPr/>
          </p:nvSpPr>
          <p:spPr>
            <a:xfrm>
              <a:off x="3842647" y="6443679"/>
              <a:ext cx="379563" cy="379563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8" name="矢印: 下 7">
            <a:extLst>
              <a:ext uri="{FF2B5EF4-FFF2-40B4-BE49-F238E27FC236}">
                <a16:creationId xmlns:a16="http://schemas.microsoft.com/office/drawing/2014/main" id="{EA86F4CE-7561-457C-90EA-ED928433858B}"/>
              </a:ext>
            </a:extLst>
          </p:cNvPr>
          <p:cNvSpPr/>
          <p:nvPr/>
        </p:nvSpPr>
        <p:spPr>
          <a:xfrm>
            <a:off x="2305182" y="3522942"/>
            <a:ext cx="645696" cy="368518"/>
          </a:xfrm>
          <a:prstGeom prst="downArrow">
            <a:avLst>
              <a:gd name="adj1" fmla="val 60688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矢印: 下 160">
            <a:extLst>
              <a:ext uri="{FF2B5EF4-FFF2-40B4-BE49-F238E27FC236}">
                <a16:creationId xmlns:a16="http://schemas.microsoft.com/office/drawing/2014/main" id="{62CC45A5-350F-4AEF-9A39-027CAC9F8B67}"/>
              </a:ext>
            </a:extLst>
          </p:cNvPr>
          <p:cNvSpPr/>
          <p:nvPr/>
        </p:nvSpPr>
        <p:spPr>
          <a:xfrm>
            <a:off x="7032458" y="3522942"/>
            <a:ext cx="645696" cy="368518"/>
          </a:xfrm>
          <a:prstGeom prst="downArrow">
            <a:avLst>
              <a:gd name="adj1" fmla="val 60688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42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9314</TotalTime>
  <Words>76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pptxi76_重ねるだけで使えるモザイク図形</dc:title>
  <dc:subject>pptxi76_重ねるだけで使えるモザイク図形</dc:subject>
  <dc:creator>でじけろお</dc:creator>
  <cp:revision>1</cp:revision>
  <dcterms:created xsi:type="dcterms:W3CDTF">2018-05-20T00:31:01Z</dcterms:created>
  <dcterms:modified xsi:type="dcterms:W3CDTF">2022-03-01T01:21:45Z</dcterms:modified>
  <cp:version>1</cp:version>
</cp:coreProperties>
</file>